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24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65797" y="197485"/>
            <a:ext cx="7812405" cy="1243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E0AF7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E0AF7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E0AF7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2476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3814" y="1790700"/>
            <a:ext cx="1436370" cy="451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E0AF7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2887" y="2189797"/>
            <a:ext cx="8658225" cy="162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0.png"/><Relationship Id="rId117" Type="http://schemas.openxmlformats.org/officeDocument/2006/relationships/image" Target="../media/image201.png"/><Relationship Id="rId21" Type="http://schemas.openxmlformats.org/officeDocument/2006/relationships/image" Target="../media/image105.png"/><Relationship Id="rId42" Type="http://schemas.openxmlformats.org/officeDocument/2006/relationships/image" Target="../media/image126.png"/><Relationship Id="rId47" Type="http://schemas.openxmlformats.org/officeDocument/2006/relationships/image" Target="../media/image131.png"/><Relationship Id="rId63" Type="http://schemas.openxmlformats.org/officeDocument/2006/relationships/image" Target="../media/image147.png"/><Relationship Id="rId68" Type="http://schemas.openxmlformats.org/officeDocument/2006/relationships/image" Target="../media/image152.png"/><Relationship Id="rId84" Type="http://schemas.openxmlformats.org/officeDocument/2006/relationships/image" Target="../media/image168.png"/><Relationship Id="rId89" Type="http://schemas.openxmlformats.org/officeDocument/2006/relationships/image" Target="../media/image173.png"/><Relationship Id="rId112" Type="http://schemas.openxmlformats.org/officeDocument/2006/relationships/image" Target="../media/image196.png"/><Relationship Id="rId16" Type="http://schemas.openxmlformats.org/officeDocument/2006/relationships/image" Target="../media/image100.png"/><Relationship Id="rId107" Type="http://schemas.openxmlformats.org/officeDocument/2006/relationships/image" Target="../media/image191.png"/><Relationship Id="rId11" Type="http://schemas.openxmlformats.org/officeDocument/2006/relationships/image" Target="../media/image95.png"/><Relationship Id="rId32" Type="http://schemas.openxmlformats.org/officeDocument/2006/relationships/image" Target="../media/image116.png"/><Relationship Id="rId37" Type="http://schemas.openxmlformats.org/officeDocument/2006/relationships/image" Target="../media/image121.png"/><Relationship Id="rId53" Type="http://schemas.openxmlformats.org/officeDocument/2006/relationships/image" Target="../media/image137.png"/><Relationship Id="rId58" Type="http://schemas.openxmlformats.org/officeDocument/2006/relationships/image" Target="../media/image142.png"/><Relationship Id="rId74" Type="http://schemas.openxmlformats.org/officeDocument/2006/relationships/image" Target="../media/image158.png"/><Relationship Id="rId79" Type="http://schemas.openxmlformats.org/officeDocument/2006/relationships/image" Target="../media/image163.png"/><Relationship Id="rId102" Type="http://schemas.openxmlformats.org/officeDocument/2006/relationships/image" Target="../media/image186.png"/><Relationship Id="rId5" Type="http://schemas.openxmlformats.org/officeDocument/2006/relationships/image" Target="../media/image89.png"/><Relationship Id="rId61" Type="http://schemas.openxmlformats.org/officeDocument/2006/relationships/image" Target="../media/image145.png"/><Relationship Id="rId82" Type="http://schemas.openxmlformats.org/officeDocument/2006/relationships/image" Target="../media/image166.png"/><Relationship Id="rId90" Type="http://schemas.openxmlformats.org/officeDocument/2006/relationships/image" Target="../media/image174.png"/><Relationship Id="rId95" Type="http://schemas.openxmlformats.org/officeDocument/2006/relationships/image" Target="../media/image179.png"/><Relationship Id="rId19" Type="http://schemas.openxmlformats.org/officeDocument/2006/relationships/image" Target="../media/image10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119.png"/><Relationship Id="rId43" Type="http://schemas.openxmlformats.org/officeDocument/2006/relationships/image" Target="../media/image127.png"/><Relationship Id="rId48" Type="http://schemas.openxmlformats.org/officeDocument/2006/relationships/image" Target="../media/image132.png"/><Relationship Id="rId56" Type="http://schemas.openxmlformats.org/officeDocument/2006/relationships/image" Target="../media/image140.png"/><Relationship Id="rId64" Type="http://schemas.openxmlformats.org/officeDocument/2006/relationships/image" Target="../media/image148.png"/><Relationship Id="rId69" Type="http://schemas.openxmlformats.org/officeDocument/2006/relationships/image" Target="../media/image153.png"/><Relationship Id="rId77" Type="http://schemas.openxmlformats.org/officeDocument/2006/relationships/image" Target="../media/image161.png"/><Relationship Id="rId100" Type="http://schemas.openxmlformats.org/officeDocument/2006/relationships/image" Target="../media/image184.png"/><Relationship Id="rId105" Type="http://schemas.openxmlformats.org/officeDocument/2006/relationships/image" Target="../media/image189.png"/><Relationship Id="rId113" Type="http://schemas.openxmlformats.org/officeDocument/2006/relationships/image" Target="../media/image197.png"/><Relationship Id="rId118" Type="http://schemas.openxmlformats.org/officeDocument/2006/relationships/image" Target="../media/image202.png"/><Relationship Id="rId8" Type="http://schemas.openxmlformats.org/officeDocument/2006/relationships/image" Target="../media/image92.png"/><Relationship Id="rId51" Type="http://schemas.openxmlformats.org/officeDocument/2006/relationships/image" Target="../media/image135.png"/><Relationship Id="rId72" Type="http://schemas.openxmlformats.org/officeDocument/2006/relationships/image" Target="../media/image156.png"/><Relationship Id="rId80" Type="http://schemas.openxmlformats.org/officeDocument/2006/relationships/image" Target="../media/image164.png"/><Relationship Id="rId85" Type="http://schemas.openxmlformats.org/officeDocument/2006/relationships/image" Target="../media/image169.png"/><Relationship Id="rId93" Type="http://schemas.openxmlformats.org/officeDocument/2006/relationships/image" Target="../media/image177.png"/><Relationship Id="rId98" Type="http://schemas.openxmlformats.org/officeDocument/2006/relationships/image" Target="../media/image182.png"/><Relationship Id="rId121" Type="http://schemas.openxmlformats.org/officeDocument/2006/relationships/image" Target="../media/image205.png"/><Relationship Id="rId3" Type="http://schemas.openxmlformats.org/officeDocument/2006/relationships/image" Target="../media/image87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image" Target="../media/image122.png"/><Relationship Id="rId46" Type="http://schemas.openxmlformats.org/officeDocument/2006/relationships/image" Target="../media/image130.png"/><Relationship Id="rId59" Type="http://schemas.openxmlformats.org/officeDocument/2006/relationships/image" Target="../media/image143.png"/><Relationship Id="rId67" Type="http://schemas.openxmlformats.org/officeDocument/2006/relationships/image" Target="../media/image151.png"/><Relationship Id="rId103" Type="http://schemas.openxmlformats.org/officeDocument/2006/relationships/image" Target="../media/image187.png"/><Relationship Id="rId108" Type="http://schemas.openxmlformats.org/officeDocument/2006/relationships/image" Target="../media/image192.png"/><Relationship Id="rId116" Type="http://schemas.openxmlformats.org/officeDocument/2006/relationships/image" Target="../media/image200.png"/><Relationship Id="rId20" Type="http://schemas.openxmlformats.org/officeDocument/2006/relationships/image" Target="../media/image104.png"/><Relationship Id="rId41" Type="http://schemas.openxmlformats.org/officeDocument/2006/relationships/image" Target="../media/image125.png"/><Relationship Id="rId54" Type="http://schemas.openxmlformats.org/officeDocument/2006/relationships/image" Target="../media/image138.png"/><Relationship Id="rId62" Type="http://schemas.openxmlformats.org/officeDocument/2006/relationships/image" Target="../media/image146.png"/><Relationship Id="rId70" Type="http://schemas.openxmlformats.org/officeDocument/2006/relationships/image" Target="../media/image154.png"/><Relationship Id="rId75" Type="http://schemas.openxmlformats.org/officeDocument/2006/relationships/image" Target="../media/image159.png"/><Relationship Id="rId83" Type="http://schemas.openxmlformats.org/officeDocument/2006/relationships/image" Target="../media/image167.png"/><Relationship Id="rId88" Type="http://schemas.openxmlformats.org/officeDocument/2006/relationships/image" Target="../media/image172.png"/><Relationship Id="rId91" Type="http://schemas.openxmlformats.org/officeDocument/2006/relationships/image" Target="../media/image175.png"/><Relationship Id="rId96" Type="http://schemas.openxmlformats.org/officeDocument/2006/relationships/image" Target="../media/image180.png"/><Relationship Id="rId111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120.png"/><Relationship Id="rId49" Type="http://schemas.openxmlformats.org/officeDocument/2006/relationships/image" Target="../media/image133.png"/><Relationship Id="rId57" Type="http://schemas.openxmlformats.org/officeDocument/2006/relationships/image" Target="../media/image141.png"/><Relationship Id="rId106" Type="http://schemas.openxmlformats.org/officeDocument/2006/relationships/image" Target="../media/image190.png"/><Relationship Id="rId114" Type="http://schemas.openxmlformats.org/officeDocument/2006/relationships/image" Target="../media/image198.png"/><Relationship Id="rId119" Type="http://schemas.openxmlformats.org/officeDocument/2006/relationships/image" Target="../media/image203.png"/><Relationship Id="rId10" Type="http://schemas.openxmlformats.org/officeDocument/2006/relationships/image" Target="../media/image94.png"/><Relationship Id="rId31" Type="http://schemas.openxmlformats.org/officeDocument/2006/relationships/image" Target="../media/image115.png"/><Relationship Id="rId44" Type="http://schemas.openxmlformats.org/officeDocument/2006/relationships/image" Target="../media/image128.png"/><Relationship Id="rId52" Type="http://schemas.openxmlformats.org/officeDocument/2006/relationships/image" Target="../media/image136.png"/><Relationship Id="rId60" Type="http://schemas.openxmlformats.org/officeDocument/2006/relationships/image" Target="../media/image144.png"/><Relationship Id="rId65" Type="http://schemas.openxmlformats.org/officeDocument/2006/relationships/image" Target="../media/image149.png"/><Relationship Id="rId73" Type="http://schemas.openxmlformats.org/officeDocument/2006/relationships/image" Target="../media/image157.png"/><Relationship Id="rId78" Type="http://schemas.openxmlformats.org/officeDocument/2006/relationships/image" Target="../media/image162.png"/><Relationship Id="rId81" Type="http://schemas.openxmlformats.org/officeDocument/2006/relationships/image" Target="../media/image165.png"/><Relationship Id="rId86" Type="http://schemas.openxmlformats.org/officeDocument/2006/relationships/image" Target="../media/image170.png"/><Relationship Id="rId94" Type="http://schemas.openxmlformats.org/officeDocument/2006/relationships/image" Target="../media/image178.png"/><Relationship Id="rId99" Type="http://schemas.openxmlformats.org/officeDocument/2006/relationships/image" Target="../media/image183.png"/><Relationship Id="rId101" Type="http://schemas.openxmlformats.org/officeDocument/2006/relationships/image" Target="../media/image185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9" Type="http://schemas.openxmlformats.org/officeDocument/2006/relationships/image" Target="../media/image123.png"/><Relationship Id="rId109" Type="http://schemas.openxmlformats.org/officeDocument/2006/relationships/image" Target="../media/image193.png"/><Relationship Id="rId34" Type="http://schemas.openxmlformats.org/officeDocument/2006/relationships/image" Target="../media/image118.png"/><Relationship Id="rId50" Type="http://schemas.openxmlformats.org/officeDocument/2006/relationships/image" Target="../media/image134.png"/><Relationship Id="rId55" Type="http://schemas.openxmlformats.org/officeDocument/2006/relationships/image" Target="../media/image139.png"/><Relationship Id="rId76" Type="http://schemas.openxmlformats.org/officeDocument/2006/relationships/image" Target="../media/image160.png"/><Relationship Id="rId97" Type="http://schemas.openxmlformats.org/officeDocument/2006/relationships/image" Target="../media/image181.png"/><Relationship Id="rId104" Type="http://schemas.openxmlformats.org/officeDocument/2006/relationships/image" Target="../media/image188.png"/><Relationship Id="rId120" Type="http://schemas.openxmlformats.org/officeDocument/2006/relationships/image" Target="../media/image204.png"/><Relationship Id="rId7" Type="http://schemas.openxmlformats.org/officeDocument/2006/relationships/image" Target="../media/image91.png"/><Relationship Id="rId71" Type="http://schemas.openxmlformats.org/officeDocument/2006/relationships/image" Target="../media/image155.png"/><Relationship Id="rId92" Type="http://schemas.openxmlformats.org/officeDocument/2006/relationships/image" Target="../media/image176.png"/><Relationship Id="rId2" Type="http://schemas.openxmlformats.org/officeDocument/2006/relationships/image" Target="../media/image4.png"/><Relationship Id="rId29" Type="http://schemas.openxmlformats.org/officeDocument/2006/relationships/image" Target="../media/image113.png"/><Relationship Id="rId24" Type="http://schemas.openxmlformats.org/officeDocument/2006/relationships/image" Target="../media/image108.png"/><Relationship Id="rId40" Type="http://schemas.openxmlformats.org/officeDocument/2006/relationships/image" Target="../media/image124.png"/><Relationship Id="rId45" Type="http://schemas.openxmlformats.org/officeDocument/2006/relationships/image" Target="../media/image129.png"/><Relationship Id="rId66" Type="http://schemas.openxmlformats.org/officeDocument/2006/relationships/image" Target="../media/image150.png"/><Relationship Id="rId87" Type="http://schemas.openxmlformats.org/officeDocument/2006/relationships/image" Target="../media/image171.png"/><Relationship Id="rId110" Type="http://schemas.openxmlformats.org/officeDocument/2006/relationships/image" Target="../media/image194.png"/><Relationship Id="rId115" Type="http://schemas.openxmlformats.org/officeDocument/2006/relationships/image" Target="../media/image199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6.png"/><Relationship Id="rId117" Type="http://schemas.openxmlformats.org/officeDocument/2006/relationships/image" Target="../media/image297.png"/><Relationship Id="rId21" Type="http://schemas.openxmlformats.org/officeDocument/2006/relationships/image" Target="../media/image221.png"/><Relationship Id="rId42" Type="http://schemas.openxmlformats.org/officeDocument/2006/relationships/image" Target="../media/image202.png"/><Relationship Id="rId47" Type="http://schemas.openxmlformats.org/officeDocument/2006/relationships/image" Target="../media/image241.png"/><Relationship Id="rId63" Type="http://schemas.openxmlformats.org/officeDocument/2006/relationships/image" Target="../media/image252.png"/><Relationship Id="rId68" Type="http://schemas.openxmlformats.org/officeDocument/2006/relationships/image" Target="../media/image256.png"/><Relationship Id="rId84" Type="http://schemas.openxmlformats.org/officeDocument/2006/relationships/image" Target="../media/image121.png"/><Relationship Id="rId89" Type="http://schemas.openxmlformats.org/officeDocument/2006/relationships/image" Target="../media/image273.png"/><Relationship Id="rId112" Type="http://schemas.openxmlformats.org/officeDocument/2006/relationships/image" Target="../media/image116.png"/><Relationship Id="rId16" Type="http://schemas.openxmlformats.org/officeDocument/2006/relationships/image" Target="../media/image217.png"/><Relationship Id="rId107" Type="http://schemas.openxmlformats.org/officeDocument/2006/relationships/image" Target="../media/image289.png"/><Relationship Id="rId11" Type="http://schemas.openxmlformats.org/officeDocument/2006/relationships/image" Target="../media/image212.png"/><Relationship Id="rId32" Type="http://schemas.openxmlformats.org/officeDocument/2006/relationships/image" Target="../media/image93.png"/><Relationship Id="rId37" Type="http://schemas.openxmlformats.org/officeDocument/2006/relationships/image" Target="../media/image234.png"/><Relationship Id="rId53" Type="http://schemas.openxmlformats.org/officeDocument/2006/relationships/image" Target="../media/image245.png"/><Relationship Id="rId58" Type="http://schemas.openxmlformats.org/officeDocument/2006/relationships/image" Target="../media/image194.png"/><Relationship Id="rId74" Type="http://schemas.openxmlformats.org/officeDocument/2006/relationships/image" Target="../media/image261.png"/><Relationship Id="rId79" Type="http://schemas.openxmlformats.org/officeDocument/2006/relationships/image" Target="../media/image266.png"/><Relationship Id="rId102" Type="http://schemas.openxmlformats.org/officeDocument/2006/relationships/image" Target="../media/image284.png"/><Relationship Id="rId123" Type="http://schemas.openxmlformats.org/officeDocument/2006/relationships/image" Target="../media/image302.png"/><Relationship Id="rId5" Type="http://schemas.openxmlformats.org/officeDocument/2006/relationships/image" Target="../media/image186.png"/><Relationship Id="rId61" Type="http://schemas.openxmlformats.org/officeDocument/2006/relationships/image" Target="../media/image250.png"/><Relationship Id="rId82" Type="http://schemas.openxmlformats.org/officeDocument/2006/relationships/image" Target="../media/image269.png"/><Relationship Id="rId90" Type="http://schemas.openxmlformats.org/officeDocument/2006/relationships/image" Target="../media/image274.png"/><Relationship Id="rId95" Type="http://schemas.openxmlformats.org/officeDocument/2006/relationships/image" Target="../media/image279.png"/><Relationship Id="rId19" Type="http://schemas.openxmlformats.org/officeDocument/2006/relationships/image" Target="../media/image127.png"/><Relationship Id="rId14" Type="http://schemas.openxmlformats.org/officeDocument/2006/relationships/image" Target="../media/image215.png"/><Relationship Id="rId22" Type="http://schemas.openxmlformats.org/officeDocument/2006/relationships/image" Target="../media/image222.png"/><Relationship Id="rId27" Type="http://schemas.openxmlformats.org/officeDocument/2006/relationships/image" Target="../media/image227.png"/><Relationship Id="rId30" Type="http://schemas.openxmlformats.org/officeDocument/2006/relationships/image" Target="../media/image229.png"/><Relationship Id="rId35" Type="http://schemas.openxmlformats.org/officeDocument/2006/relationships/image" Target="../media/image232.png"/><Relationship Id="rId43" Type="http://schemas.openxmlformats.org/officeDocument/2006/relationships/image" Target="../media/image239.png"/><Relationship Id="rId48" Type="http://schemas.openxmlformats.org/officeDocument/2006/relationships/image" Target="../media/image242.png"/><Relationship Id="rId56" Type="http://schemas.openxmlformats.org/officeDocument/2006/relationships/image" Target="../media/image248.png"/><Relationship Id="rId64" Type="http://schemas.openxmlformats.org/officeDocument/2006/relationships/image" Target="../media/image156.png"/><Relationship Id="rId69" Type="http://schemas.openxmlformats.org/officeDocument/2006/relationships/image" Target="../media/image257.png"/><Relationship Id="rId77" Type="http://schemas.openxmlformats.org/officeDocument/2006/relationships/image" Target="../media/image264.png"/><Relationship Id="rId100" Type="http://schemas.openxmlformats.org/officeDocument/2006/relationships/image" Target="../media/image283.png"/><Relationship Id="rId105" Type="http://schemas.openxmlformats.org/officeDocument/2006/relationships/image" Target="../media/image287.png"/><Relationship Id="rId113" Type="http://schemas.openxmlformats.org/officeDocument/2006/relationships/image" Target="../media/image293.png"/><Relationship Id="rId118" Type="http://schemas.openxmlformats.org/officeDocument/2006/relationships/image" Target="../media/image298.png"/><Relationship Id="rId8" Type="http://schemas.openxmlformats.org/officeDocument/2006/relationships/image" Target="../media/image209.png"/><Relationship Id="rId51" Type="http://schemas.openxmlformats.org/officeDocument/2006/relationships/image" Target="../media/image142.png"/><Relationship Id="rId72" Type="http://schemas.openxmlformats.org/officeDocument/2006/relationships/image" Target="../media/image259.png"/><Relationship Id="rId80" Type="http://schemas.openxmlformats.org/officeDocument/2006/relationships/image" Target="../media/image267.png"/><Relationship Id="rId85" Type="http://schemas.openxmlformats.org/officeDocument/2006/relationships/image" Target="../media/image270.png"/><Relationship Id="rId93" Type="http://schemas.openxmlformats.org/officeDocument/2006/relationships/image" Target="../media/image277.png"/><Relationship Id="rId98" Type="http://schemas.openxmlformats.org/officeDocument/2006/relationships/image" Target="../media/image281.png"/><Relationship Id="rId121" Type="http://schemas.openxmlformats.org/officeDocument/2006/relationships/image" Target="../media/image300.png"/><Relationship Id="rId3" Type="http://schemas.openxmlformats.org/officeDocument/2006/relationships/image" Target="../media/image87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5.png"/><Relationship Id="rId33" Type="http://schemas.openxmlformats.org/officeDocument/2006/relationships/image" Target="../media/image161.png"/><Relationship Id="rId38" Type="http://schemas.openxmlformats.org/officeDocument/2006/relationships/image" Target="../media/image235.png"/><Relationship Id="rId46" Type="http://schemas.openxmlformats.org/officeDocument/2006/relationships/image" Target="../media/image240.png"/><Relationship Id="rId59" Type="http://schemas.openxmlformats.org/officeDocument/2006/relationships/image" Target="../media/image105.png"/><Relationship Id="rId67" Type="http://schemas.openxmlformats.org/officeDocument/2006/relationships/image" Target="../media/image255.png"/><Relationship Id="rId103" Type="http://schemas.openxmlformats.org/officeDocument/2006/relationships/image" Target="../media/image285.png"/><Relationship Id="rId108" Type="http://schemas.openxmlformats.org/officeDocument/2006/relationships/image" Target="../media/image290.png"/><Relationship Id="rId116" Type="http://schemas.openxmlformats.org/officeDocument/2006/relationships/image" Target="../media/image296.png"/><Relationship Id="rId20" Type="http://schemas.openxmlformats.org/officeDocument/2006/relationships/image" Target="../media/image220.png"/><Relationship Id="rId41" Type="http://schemas.openxmlformats.org/officeDocument/2006/relationships/image" Target="../media/image238.png"/><Relationship Id="rId54" Type="http://schemas.openxmlformats.org/officeDocument/2006/relationships/image" Target="../media/image246.png"/><Relationship Id="rId62" Type="http://schemas.openxmlformats.org/officeDocument/2006/relationships/image" Target="../media/image251.png"/><Relationship Id="rId70" Type="http://schemas.openxmlformats.org/officeDocument/2006/relationships/image" Target="../media/image258.png"/><Relationship Id="rId75" Type="http://schemas.openxmlformats.org/officeDocument/2006/relationships/image" Target="../media/image262.png"/><Relationship Id="rId83" Type="http://schemas.openxmlformats.org/officeDocument/2006/relationships/image" Target="../media/image155.png"/><Relationship Id="rId88" Type="http://schemas.openxmlformats.org/officeDocument/2006/relationships/image" Target="../media/image272.png"/><Relationship Id="rId91" Type="http://schemas.openxmlformats.org/officeDocument/2006/relationships/image" Target="../media/image275.png"/><Relationship Id="rId96" Type="http://schemas.openxmlformats.org/officeDocument/2006/relationships/image" Target="../media/image113.png"/><Relationship Id="rId111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5" Type="http://schemas.openxmlformats.org/officeDocument/2006/relationships/image" Target="../media/image216.png"/><Relationship Id="rId23" Type="http://schemas.openxmlformats.org/officeDocument/2006/relationships/image" Target="../media/image223.png"/><Relationship Id="rId28" Type="http://schemas.openxmlformats.org/officeDocument/2006/relationships/image" Target="../media/image95.png"/><Relationship Id="rId36" Type="http://schemas.openxmlformats.org/officeDocument/2006/relationships/image" Target="../media/image233.png"/><Relationship Id="rId49" Type="http://schemas.openxmlformats.org/officeDocument/2006/relationships/image" Target="../media/image243.png"/><Relationship Id="rId57" Type="http://schemas.openxmlformats.org/officeDocument/2006/relationships/image" Target="../media/image163.png"/><Relationship Id="rId106" Type="http://schemas.openxmlformats.org/officeDocument/2006/relationships/image" Target="../media/image288.png"/><Relationship Id="rId114" Type="http://schemas.openxmlformats.org/officeDocument/2006/relationships/image" Target="../media/image294.png"/><Relationship Id="rId119" Type="http://schemas.openxmlformats.org/officeDocument/2006/relationships/image" Target="../media/image111.png"/><Relationship Id="rId10" Type="http://schemas.openxmlformats.org/officeDocument/2006/relationships/image" Target="../media/image211.png"/><Relationship Id="rId31" Type="http://schemas.openxmlformats.org/officeDocument/2006/relationships/image" Target="../media/image230.png"/><Relationship Id="rId44" Type="http://schemas.openxmlformats.org/officeDocument/2006/relationships/image" Target="../media/image201.png"/><Relationship Id="rId52" Type="http://schemas.openxmlformats.org/officeDocument/2006/relationships/image" Target="../media/image244.png"/><Relationship Id="rId60" Type="http://schemas.openxmlformats.org/officeDocument/2006/relationships/image" Target="../media/image249.png"/><Relationship Id="rId65" Type="http://schemas.openxmlformats.org/officeDocument/2006/relationships/image" Target="../media/image253.png"/><Relationship Id="rId73" Type="http://schemas.openxmlformats.org/officeDocument/2006/relationships/image" Target="../media/image260.png"/><Relationship Id="rId78" Type="http://schemas.openxmlformats.org/officeDocument/2006/relationships/image" Target="../media/image265.png"/><Relationship Id="rId81" Type="http://schemas.openxmlformats.org/officeDocument/2006/relationships/image" Target="../media/image268.png"/><Relationship Id="rId86" Type="http://schemas.openxmlformats.org/officeDocument/2006/relationships/image" Target="../media/image271.png"/><Relationship Id="rId94" Type="http://schemas.openxmlformats.org/officeDocument/2006/relationships/image" Target="../media/image278.png"/><Relationship Id="rId99" Type="http://schemas.openxmlformats.org/officeDocument/2006/relationships/image" Target="../media/image282.png"/><Relationship Id="rId101" Type="http://schemas.openxmlformats.org/officeDocument/2006/relationships/image" Target="../media/image162.png"/><Relationship Id="rId122" Type="http://schemas.openxmlformats.org/officeDocument/2006/relationships/image" Target="../media/image301.png"/><Relationship Id="rId4" Type="http://schemas.openxmlformats.org/officeDocument/2006/relationships/image" Target="../media/image206.png"/><Relationship Id="rId9" Type="http://schemas.openxmlformats.org/officeDocument/2006/relationships/image" Target="../media/image210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9" Type="http://schemas.openxmlformats.org/officeDocument/2006/relationships/image" Target="../media/image236.png"/><Relationship Id="rId109" Type="http://schemas.openxmlformats.org/officeDocument/2006/relationships/image" Target="../media/image291.png"/><Relationship Id="rId34" Type="http://schemas.openxmlformats.org/officeDocument/2006/relationships/image" Target="../media/image231.png"/><Relationship Id="rId50" Type="http://schemas.openxmlformats.org/officeDocument/2006/relationships/image" Target="../media/image123.png"/><Relationship Id="rId55" Type="http://schemas.openxmlformats.org/officeDocument/2006/relationships/image" Target="../media/image247.png"/><Relationship Id="rId76" Type="http://schemas.openxmlformats.org/officeDocument/2006/relationships/image" Target="../media/image263.png"/><Relationship Id="rId97" Type="http://schemas.openxmlformats.org/officeDocument/2006/relationships/image" Target="../media/image280.png"/><Relationship Id="rId104" Type="http://schemas.openxmlformats.org/officeDocument/2006/relationships/image" Target="../media/image286.png"/><Relationship Id="rId120" Type="http://schemas.openxmlformats.org/officeDocument/2006/relationships/image" Target="../media/image299.png"/><Relationship Id="rId7" Type="http://schemas.openxmlformats.org/officeDocument/2006/relationships/image" Target="../media/image208.png"/><Relationship Id="rId71" Type="http://schemas.openxmlformats.org/officeDocument/2006/relationships/image" Target="../media/image96.png"/><Relationship Id="rId92" Type="http://schemas.openxmlformats.org/officeDocument/2006/relationships/image" Target="../media/image276.png"/><Relationship Id="rId2" Type="http://schemas.openxmlformats.org/officeDocument/2006/relationships/image" Target="../media/image4.png"/><Relationship Id="rId29" Type="http://schemas.openxmlformats.org/officeDocument/2006/relationships/image" Target="../media/image228.png"/><Relationship Id="rId24" Type="http://schemas.openxmlformats.org/officeDocument/2006/relationships/image" Target="../media/image224.png"/><Relationship Id="rId40" Type="http://schemas.openxmlformats.org/officeDocument/2006/relationships/image" Target="../media/image237.png"/><Relationship Id="rId45" Type="http://schemas.openxmlformats.org/officeDocument/2006/relationships/image" Target="../media/image183.png"/><Relationship Id="rId66" Type="http://schemas.openxmlformats.org/officeDocument/2006/relationships/image" Target="../media/image254.png"/><Relationship Id="rId87" Type="http://schemas.openxmlformats.org/officeDocument/2006/relationships/image" Target="../media/image124.png"/><Relationship Id="rId110" Type="http://schemas.openxmlformats.org/officeDocument/2006/relationships/image" Target="../media/image292.png"/><Relationship Id="rId115" Type="http://schemas.openxmlformats.org/officeDocument/2006/relationships/image" Target="../media/image29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207.png"/><Relationship Id="rId26" Type="http://schemas.openxmlformats.org/officeDocument/2006/relationships/image" Target="../media/image319.png"/><Relationship Id="rId39" Type="http://schemas.openxmlformats.org/officeDocument/2006/relationships/image" Target="../media/image329.png"/><Relationship Id="rId21" Type="http://schemas.openxmlformats.org/officeDocument/2006/relationships/image" Target="../media/image315.png"/><Relationship Id="rId34" Type="http://schemas.openxmlformats.org/officeDocument/2006/relationships/image" Target="../media/image326.png"/><Relationship Id="rId42" Type="http://schemas.openxmlformats.org/officeDocument/2006/relationships/image" Target="../media/image201.png"/><Relationship Id="rId47" Type="http://schemas.openxmlformats.org/officeDocument/2006/relationships/image" Target="../media/image333.png"/><Relationship Id="rId50" Type="http://schemas.openxmlformats.org/officeDocument/2006/relationships/image" Target="../media/image335.png"/><Relationship Id="rId55" Type="http://schemas.openxmlformats.org/officeDocument/2006/relationships/image" Target="../media/image194.png"/><Relationship Id="rId63" Type="http://schemas.openxmlformats.org/officeDocument/2006/relationships/image" Target="../media/image343.png"/><Relationship Id="rId68" Type="http://schemas.openxmlformats.org/officeDocument/2006/relationships/image" Target="../media/image147.png"/><Relationship Id="rId76" Type="http://schemas.openxmlformats.org/officeDocument/2006/relationships/image" Target="../media/image352.png"/><Relationship Id="rId84" Type="http://schemas.openxmlformats.org/officeDocument/2006/relationships/image" Target="../media/image360.png"/><Relationship Id="rId89" Type="http://schemas.openxmlformats.org/officeDocument/2006/relationships/image" Target="../media/image364.png"/><Relationship Id="rId7" Type="http://schemas.openxmlformats.org/officeDocument/2006/relationships/image" Target="../media/image305.png"/><Relationship Id="rId71" Type="http://schemas.openxmlformats.org/officeDocument/2006/relationships/image" Target="../media/image349.png"/><Relationship Id="rId92" Type="http://schemas.openxmlformats.org/officeDocument/2006/relationships/image" Target="../media/image123.png"/><Relationship Id="rId2" Type="http://schemas.openxmlformats.org/officeDocument/2006/relationships/image" Target="../media/image4.png"/><Relationship Id="rId16" Type="http://schemas.openxmlformats.org/officeDocument/2006/relationships/image" Target="../media/image311.png"/><Relationship Id="rId29" Type="http://schemas.openxmlformats.org/officeDocument/2006/relationships/image" Target="../media/image322.png"/><Relationship Id="rId11" Type="http://schemas.openxmlformats.org/officeDocument/2006/relationships/image" Target="../media/image308.png"/><Relationship Id="rId24" Type="http://schemas.openxmlformats.org/officeDocument/2006/relationships/image" Target="../media/image317.png"/><Relationship Id="rId32" Type="http://schemas.openxmlformats.org/officeDocument/2006/relationships/image" Target="../media/image324.png"/><Relationship Id="rId37" Type="http://schemas.openxmlformats.org/officeDocument/2006/relationships/image" Target="../media/image328.png"/><Relationship Id="rId40" Type="http://schemas.openxmlformats.org/officeDocument/2006/relationships/image" Target="../media/image127.png"/><Relationship Id="rId45" Type="http://schemas.openxmlformats.org/officeDocument/2006/relationships/image" Target="../media/image332.png"/><Relationship Id="rId53" Type="http://schemas.openxmlformats.org/officeDocument/2006/relationships/image" Target="../media/image202.png"/><Relationship Id="rId58" Type="http://schemas.openxmlformats.org/officeDocument/2006/relationships/image" Target="../media/image339.png"/><Relationship Id="rId66" Type="http://schemas.openxmlformats.org/officeDocument/2006/relationships/image" Target="../media/image346.png"/><Relationship Id="rId74" Type="http://schemas.openxmlformats.org/officeDocument/2006/relationships/image" Target="../media/image105.png"/><Relationship Id="rId79" Type="http://schemas.openxmlformats.org/officeDocument/2006/relationships/image" Target="../media/image355.png"/><Relationship Id="rId87" Type="http://schemas.openxmlformats.org/officeDocument/2006/relationships/image" Target="../media/image124.png"/><Relationship Id="rId5" Type="http://schemas.openxmlformats.org/officeDocument/2006/relationships/image" Target="../media/image122.png"/><Relationship Id="rId61" Type="http://schemas.openxmlformats.org/officeDocument/2006/relationships/image" Target="../media/image96.png"/><Relationship Id="rId82" Type="http://schemas.openxmlformats.org/officeDocument/2006/relationships/image" Target="../media/image358.png"/><Relationship Id="rId90" Type="http://schemas.openxmlformats.org/officeDocument/2006/relationships/image" Target="../media/image113.png"/><Relationship Id="rId19" Type="http://schemas.openxmlformats.org/officeDocument/2006/relationships/image" Target="../media/image313.png"/><Relationship Id="rId14" Type="http://schemas.openxmlformats.org/officeDocument/2006/relationships/image" Target="../media/image206.png"/><Relationship Id="rId22" Type="http://schemas.openxmlformats.org/officeDocument/2006/relationships/image" Target="../media/image316.png"/><Relationship Id="rId27" Type="http://schemas.openxmlformats.org/officeDocument/2006/relationships/image" Target="../media/image320.png"/><Relationship Id="rId30" Type="http://schemas.openxmlformats.org/officeDocument/2006/relationships/image" Target="../media/image220.png"/><Relationship Id="rId35" Type="http://schemas.openxmlformats.org/officeDocument/2006/relationships/image" Target="../media/image327.png"/><Relationship Id="rId43" Type="http://schemas.openxmlformats.org/officeDocument/2006/relationships/image" Target="../media/image330.png"/><Relationship Id="rId48" Type="http://schemas.openxmlformats.org/officeDocument/2006/relationships/image" Target="../media/image186.png"/><Relationship Id="rId56" Type="http://schemas.openxmlformats.org/officeDocument/2006/relationships/image" Target="../media/image89.png"/><Relationship Id="rId64" Type="http://schemas.openxmlformats.org/officeDocument/2006/relationships/image" Target="../media/image344.png"/><Relationship Id="rId69" Type="http://schemas.openxmlformats.org/officeDocument/2006/relationships/image" Target="../media/image347.png"/><Relationship Id="rId77" Type="http://schemas.openxmlformats.org/officeDocument/2006/relationships/image" Target="../media/image353.png"/><Relationship Id="rId8" Type="http://schemas.openxmlformats.org/officeDocument/2006/relationships/image" Target="../media/image306.png"/><Relationship Id="rId51" Type="http://schemas.openxmlformats.org/officeDocument/2006/relationships/image" Target="../media/image336.png"/><Relationship Id="rId72" Type="http://schemas.openxmlformats.org/officeDocument/2006/relationships/image" Target="../media/image350.png"/><Relationship Id="rId80" Type="http://schemas.openxmlformats.org/officeDocument/2006/relationships/image" Target="../media/image356.png"/><Relationship Id="rId85" Type="http://schemas.openxmlformats.org/officeDocument/2006/relationships/image" Target="../media/image361.png"/><Relationship Id="rId93" Type="http://schemas.openxmlformats.org/officeDocument/2006/relationships/image" Target="../media/image273.png"/><Relationship Id="rId3" Type="http://schemas.openxmlformats.org/officeDocument/2006/relationships/image" Target="../media/image87.png"/><Relationship Id="rId12" Type="http://schemas.openxmlformats.org/officeDocument/2006/relationships/image" Target="../media/image309.png"/><Relationship Id="rId17" Type="http://schemas.openxmlformats.org/officeDocument/2006/relationships/image" Target="../media/image312.png"/><Relationship Id="rId25" Type="http://schemas.openxmlformats.org/officeDocument/2006/relationships/image" Target="../media/image318.png"/><Relationship Id="rId33" Type="http://schemas.openxmlformats.org/officeDocument/2006/relationships/image" Target="../media/image325.png"/><Relationship Id="rId38" Type="http://schemas.openxmlformats.org/officeDocument/2006/relationships/image" Target="../media/image244.png"/><Relationship Id="rId46" Type="http://schemas.openxmlformats.org/officeDocument/2006/relationships/image" Target="../media/image183.png"/><Relationship Id="rId59" Type="http://schemas.openxmlformats.org/officeDocument/2006/relationships/image" Target="../media/image340.png"/><Relationship Id="rId67" Type="http://schemas.openxmlformats.org/officeDocument/2006/relationships/image" Target="../media/image227.png"/><Relationship Id="rId20" Type="http://schemas.openxmlformats.org/officeDocument/2006/relationships/image" Target="../media/image314.png"/><Relationship Id="rId41" Type="http://schemas.openxmlformats.org/officeDocument/2006/relationships/image" Target="../media/image243.png"/><Relationship Id="rId54" Type="http://schemas.openxmlformats.org/officeDocument/2006/relationships/image" Target="../media/image337.png"/><Relationship Id="rId62" Type="http://schemas.openxmlformats.org/officeDocument/2006/relationships/image" Target="../media/image342.png"/><Relationship Id="rId70" Type="http://schemas.openxmlformats.org/officeDocument/2006/relationships/image" Target="../media/image348.png"/><Relationship Id="rId75" Type="http://schemas.openxmlformats.org/officeDocument/2006/relationships/image" Target="../media/image351.png"/><Relationship Id="rId83" Type="http://schemas.openxmlformats.org/officeDocument/2006/relationships/image" Target="../media/image359.png"/><Relationship Id="rId88" Type="http://schemas.openxmlformats.org/officeDocument/2006/relationships/image" Target="../media/image363.png"/><Relationship Id="rId91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5" Type="http://schemas.openxmlformats.org/officeDocument/2006/relationships/image" Target="../media/image222.png"/><Relationship Id="rId23" Type="http://schemas.openxmlformats.org/officeDocument/2006/relationships/image" Target="../media/image264.png"/><Relationship Id="rId28" Type="http://schemas.openxmlformats.org/officeDocument/2006/relationships/image" Target="../media/image321.png"/><Relationship Id="rId36" Type="http://schemas.openxmlformats.org/officeDocument/2006/relationships/image" Target="../media/image92.png"/><Relationship Id="rId49" Type="http://schemas.openxmlformats.org/officeDocument/2006/relationships/image" Target="../media/image334.png"/><Relationship Id="rId57" Type="http://schemas.openxmlformats.org/officeDocument/2006/relationships/image" Target="../media/image338.png"/><Relationship Id="rId10" Type="http://schemas.openxmlformats.org/officeDocument/2006/relationships/image" Target="../media/image162.png"/><Relationship Id="rId31" Type="http://schemas.openxmlformats.org/officeDocument/2006/relationships/image" Target="../media/image323.png"/><Relationship Id="rId44" Type="http://schemas.openxmlformats.org/officeDocument/2006/relationships/image" Target="../media/image331.png"/><Relationship Id="rId52" Type="http://schemas.openxmlformats.org/officeDocument/2006/relationships/image" Target="../media/image239.png"/><Relationship Id="rId60" Type="http://schemas.openxmlformats.org/officeDocument/2006/relationships/image" Target="../media/image341.png"/><Relationship Id="rId65" Type="http://schemas.openxmlformats.org/officeDocument/2006/relationships/image" Target="../media/image345.png"/><Relationship Id="rId73" Type="http://schemas.openxmlformats.org/officeDocument/2006/relationships/image" Target="../media/image161.png"/><Relationship Id="rId78" Type="http://schemas.openxmlformats.org/officeDocument/2006/relationships/image" Target="../media/image354.png"/><Relationship Id="rId81" Type="http://schemas.openxmlformats.org/officeDocument/2006/relationships/image" Target="../media/image357.png"/><Relationship Id="rId86" Type="http://schemas.openxmlformats.org/officeDocument/2006/relationships/image" Target="../media/image362.png"/><Relationship Id="rId94" Type="http://schemas.openxmlformats.org/officeDocument/2006/relationships/image" Target="../media/image366.png"/><Relationship Id="rId4" Type="http://schemas.openxmlformats.org/officeDocument/2006/relationships/image" Target="../media/image303.png"/><Relationship Id="rId9" Type="http://schemas.openxmlformats.org/officeDocument/2006/relationships/image" Target="../media/image307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9.png"/><Relationship Id="rId117" Type="http://schemas.openxmlformats.org/officeDocument/2006/relationships/image" Target="../media/image480.png"/><Relationship Id="rId21" Type="http://schemas.openxmlformats.org/officeDocument/2006/relationships/image" Target="../media/image384.png"/><Relationship Id="rId42" Type="http://schemas.openxmlformats.org/officeDocument/2006/relationships/image" Target="../media/image405.png"/><Relationship Id="rId47" Type="http://schemas.openxmlformats.org/officeDocument/2006/relationships/image" Target="../media/image410.png"/><Relationship Id="rId63" Type="http://schemas.openxmlformats.org/officeDocument/2006/relationships/image" Target="../media/image426.png"/><Relationship Id="rId68" Type="http://schemas.openxmlformats.org/officeDocument/2006/relationships/image" Target="../media/image431.png"/><Relationship Id="rId84" Type="http://schemas.openxmlformats.org/officeDocument/2006/relationships/image" Target="../media/image447.png"/><Relationship Id="rId89" Type="http://schemas.openxmlformats.org/officeDocument/2006/relationships/image" Target="../media/image452.png"/><Relationship Id="rId112" Type="http://schemas.openxmlformats.org/officeDocument/2006/relationships/image" Target="../media/image475.png"/><Relationship Id="rId133" Type="http://schemas.openxmlformats.org/officeDocument/2006/relationships/image" Target="../media/image496.png"/><Relationship Id="rId138" Type="http://schemas.openxmlformats.org/officeDocument/2006/relationships/image" Target="../media/image501.png"/><Relationship Id="rId154" Type="http://schemas.openxmlformats.org/officeDocument/2006/relationships/image" Target="../media/image517.png"/><Relationship Id="rId159" Type="http://schemas.openxmlformats.org/officeDocument/2006/relationships/image" Target="../media/image522.png"/><Relationship Id="rId175" Type="http://schemas.openxmlformats.org/officeDocument/2006/relationships/image" Target="../media/image538.png"/><Relationship Id="rId170" Type="http://schemas.openxmlformats.org/officeDocument/2006/relationships/image" Target="../media/image533.png"/><Relationship Id="rId16" Type="http://schemas.openxmlformats.org/officeDocument/2006/relationships/image" Target="../media/image379.png"/><Relationship Id="rId107" Type="http://schemas.openxmlformats.org/officeDocument/2006/relationships/image" Target="../media/image470.png"/><Relationship Id="rId11" Type="http://schemas.openxmlformats.org/officeDocument/2006/relationships/image" Target="../media/image374.png"/><Relationship Id="rId32" Type="http://schemas.openxmlformats.org/officeDocument/2006/relationships/image" Target="../media/image395.png"/><Relationship Id="rId37" Type="http://schemas.openxmlformats.org/officeDocument/2006/relationships/image" Target="../media/image400.png"/><Relationship Id="rId53" Type="http://schemas.openxmlformats.org/officeDocument/2006/relationships/image" Target="../media/image416.png"/><Relationship Id="rId58" Type="http://schemas.openxmlformats.org/officeDocument/2006/relationships/image" Target="../media/image421.png"/><Relationship Id="rId74" Type="http://schemas.openxmlformats.org/officeDocument/2006/relationships/image" Target="../media/image437.png"/><Relationship Id="rId79" Type="http://schemas.openxmlformats.org/officeDocument/2006/relationships/image" Target="../media/image442.png"/><Relationship Id="rId102" Type="http://schemas.openxmlformats.org/officeDocument/2006/relationships/image" Target="../media/image465.png"/><Relationship Id="rId123" Type="http://schemas.openxmlformats.org/officeDocument/2006/relationships/image" Target="../media/image486.png"/><Relationship Id="rId128" Type="http://schemas.openxmlformats.org/officeDocument/2006/relationships/image" Target="../media/image491.png"/><Relationship Id="rId144" Type="http://schemas.openxmlformats.org/officeDocument/2006/relationships/image" Target="../media/image507.png"/><Relationship Id="rId149" Type="http://schemas.openxmlformats.org/officeDocument/2006/relationships/image" Target="../media/image512.png"/><Relationship Id="rId5" Type="http://schemas.openxmlformats.org/officeDocument/2006/relationships/image" Target="../media/image368.png"/><Relationship Id="rId90" Type="http://schemas.openxmlformats.org/officeDocument/2006/relationships/image" Target="../media/image453.png"/><Relationship Id="rId95" Type="http://schemas.openxmlformats.org/officeDocument/2006/relationships/image" Target="../media/image458.png"/><Relationship Id="rId160" Type="http://schemas.openxmlformats.org/officeDocument/2006/relationships/image" Target="../media/image523.png"/><Relationship Id="rId165" Type="http://schemas.openxmlformats.org/officeDocument/2006/relationships/image" Target="../media/image528.png"/><Relationship Id="rId22" Type="http://schemas.openxmlformats.org/officeDocument/2006/relationships/image" Target="../media/image385.png"/><Relationship Id="rId27" Type="http://schemas.openxmlformats.org/officeDocument/2006/relationships/image" Target="../media/image390.png"/><Relationship Id="rId43" Type="http://schemas.openxmlformats.org/officeDocument/2006/relationships/image" Target="../media/image406.png"/><Relationship Id="rId48" Type="http://schemas.openxmlformats.org/officeDocument/2006/relationships/image" Target="../media/image411.png"/><Relationship Id="rId64" Type="http://schemas.openxmlformats.org/officeDocument/2006/relationships/image" Target="../media/image427.png"/><Relationship Id="rId69" Type="http://schemas.openxmlformats.org/officeDocument/2006/relationships/image" Target="../media/image432.png"/><Relationship Id="rId113" Type="http://schemas.openxmlformats.org/officeDocument/2006/relationships/image" Target="../media/image476.png"/><Relationship Id="rId118" Type="http://schemas.openxmlformats.org/officeDocument/2006/relationships/image" Target="../media/image481.png"/><Relationship Id="rId134" Type="http://schemas.openxmlformats.org/officeDocument/2006/relationships/image" Target="../media/image497.png"/><Relationship Id="rId139" Type="http://schemas.openxmlformats.org/officeDocument/2006/relationships/image" Target="../media/image502.png"/><Relationship Id="rId80" Type="http://schemas.openxmlformats.org/officeDocument/2006/relationships/image" Target="../media/image443.png"/><Relationship Id="rId85" Type="http://schemas.openxmlformats.org/officeDocument/2006/relationships/image" Target="../media/image448.png"/><Relationship Id="rId150" Type="http://schemas.openxmlformats.org/officeDocument/2006/relationships/image" Target="../media/image513.png"/><Relationship Id="rId155" Type="http://schemas.openxmlformats.org/officeDocument/2006/relationships/image" Target="../media/image518.png"/><Relationship Id="rId171" Type="http://schemas.openxmlformats.org/officeDocument/2006/relationships/image" Target="../media/image534.png"/><Relationship Id="rId176" Type="http://schemas.openxmlformats.org/officeDocument/2006/relationships/image" Target="../media/image539.png"/><Relationship Id="rId12" Type="http://schemas.openxmlformats.org/officeDocument/2006/relationships/image" Target="../media/image375.png"/><Relationship Id="rId17" Type="http://schemas.openxmlformats.org/officeDocument/2006/relationships/image" Target="../media/image380.png"/><Relationship Id="rId33" Type="http://schemas.openxmlformats.org/officeDocument/2006/relationships/image" Target="../media/image396.png"/><Relationship Id="rId38" Type="http://schemas.openxmlformats.org/officeDocument/2006/relationships/image" Target="../media/image401.png"/><Relationship Id="rId59" Type="http://schemas.openxmlformats.org/officeDocument/2006/relationships/image" Target="../media/image422.png"/><Relationship Id="rId103" Type="http://schemas.openxmlformats.org/officeDocument/2006/relationships/image" Target="../media/image466.png"/><Relationship Id="rId108" Type="http://schemas.openxmlformats.org/officeDocument/2006/relationships/image" Target="../media/image471.png"/><Relationship Id="rId124" Type="http://schemas.openxmlformats.org/officeDocument/2006/relationships/image" Target="../media/image487.png"/><Relationship Id="rId129" Type="http://schemas.openxmlformats.org/officeDocument/2006/relationships/image" Target="../media/image492.png"/><Relationship Id="rId54" Type="http://schemas.openxmlformats.org/officeDocument/2006/relationships/image" Target="../media/image417.png"/><Relationship Id="rId70" Type="http://schemas.openxmlformats.org/officeDocument/2006/relationships/image" Target="../media/image433.png"/><Relationship Id="rId75" Type="http://schemas.openxmlformats.org/officeDocument/2006/relationships/image" Target="../media/image438.png"/><Relationship Id="rId91" Type="http://schemas.openxmlformats.org/officeDocument/2006/relationships/image" Target="../media/image454.png"/><Relationship Id="rId96" Type="http://schemas.openxmlformats.org/officeDocument/2006/relationships/image" Target="../media/image459.png"/><Relationship Id="rId140" Type="http://schemas.openxmlformats.org/officeDocument/2006/relationships/image" Target="../media/image503.png"/><Relationship Id="rId145" Type="http://schemas.openxmlformats.org/officeDocument/2006/relationships/image" Target="../media/image508.png"/><Relationship Id="rId161" Type="http://schemas.openxmlformats.org/officeDocument/2006/relationships/image" Target="../media/image524.png"/><Relationship Id="rId166" Type="http://schemas.openxmlformats.org/officeDocument/2006/relationships/image" Target="../media/image5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9.png"/><Relationship Id="rId23" Type="http://schemas.openxmlformats.org/officeDocument/2006/relationships/image" Target="../media/image386.png"/><Relationship Id="rId28" Type="http://schemas.openxmlformats.org/officeDocument/2006/relationships/image" Target="../media/image391.png"/><Relationship Id="rId49" Type="http://schemas.openxmlformats.org/officeDocument/2006/relationships/image" Target="../media/image412.png"/><Relationship Id="rId114" Type="http://schemas.openxmlformats.org/officeDocument/2006/relationships/image" Target="../media/image477.png"/><Relationship Id="rId119" Type="http://schemas.openxmlformats.org/officeDocument/2006/relationships/image" Target="../media/image482.png"/><Relationship Id="rId10" Type="http://schemas.openxmlformats.org/officeDocument/2006/relationships/image" Target="../media/image373.png"/><Relationship Id="rId31" Type="http://schemas.openxmlformats.org/officeDocument/2006/relationships/image" Target="../media/image394.png"/><Relationship Id="rId44" Type="http://schemas.openxmlformats.org/officeDocument/2006/relationships/image" Target="../media/image407.png"/><Relationship Id="rId52" Type="http://schemas.openxmlformats.org/officeDocument/2006/relationships/image" Target="../media/image415.png"/><Relationship Id="rId60" Type="http://schemas.openxmlformats.org/officeDocument/2006/relationships/image" Target="../media/image423.png"/><Relationship Id="rId65" Type="http://schemas.openxmlformats.org/officeDocument/2006/relationships/image" Target="../media/image428.png"/><Relationship Id="rId73" Type="http://schemas.openxmlformats.org/officeDocument/2006/relationships/image" Target="../media/image436.png"/><Relationship Id="rId78" Type="http://schemas.openxmlformats.org/officeDocument/2006/relationships/image" Target="../media/image441.png"/><Relationship Id="rId81" Type="http://schemas.openxmlformats.org/officeDocument/2006/relationships/image" Target="../media/image444.png"/><Relationship Id="rId86" Type="http://schemas.openxmlformats.org/officeDocument/2006/relationships/image" Target="../media/image449.png"/><Relationship Id="rId94" Type="http://schemas.openxmlformats.org/officeDocument/2006/relationships/image" Target="../media/image457.png"/><Relationship Id="rId99" Type="http://schemas.openxmlformats.org/officeDocument/2006/relationships/image" Target="../media/image462.png"/><Relationship Id="rId101" Type="http://schemas.openxmlformats.org/officeDocument/2006/relationships/image" Target="../media/image464.png"/><Relationship Id="rId122" Type="http://schemas.openxmlformats.org/officeDocument/2006/relationships/image" Target="../media/image485.png"/><Relationship Id="rId130" Type="http://schemas.openxmlformats.org/officeDocument/2006/relationships/image" Target="../media/image493.png"/><Relationship Id="rId135" Type="http://schemas.openxmlformats.org/officeDocument/2006/relationships/image" Target="../media/image498.png"/><Relationship Id="rId143" Type="http://schemas.openxmlformats.org/officeDocument/2006/relationships/image" Target="../media/image506.png"/><Relationship Id="rId148" Type="http://schemas.openxmlformats.org/officeDocument/2006/relationships/image" Target="../media/image511.png"/><Relationship Id="rId151" Type="http://schemas.openxmlformats.org/officeDocument/2006/relationships/image" Target="../media/image514.png"/><Relationship Id="rId156" Type="http://schemas.openxmlformats.org/officeDocument/2006/relationships/image" Target="../media/image519.png"/><Relationship Id="rId164" Type="http://schemas.openxmlformats.org/officeDocument/2006/relationships/image" Target="../media/image527.png"/><Relationship Id="rId169" Type="http://schemas.openxmlformats.org/officeDocument/2006/relationships/image" Target="../media/image532.png"/><Relationship Id="rId177" Type="http://schemas.openxmlformats.org/officeDocument/2006/relationships/image" Target="../media/image540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72" Type="http://schemas.openxmlformats.org/officeDocument/2006/relationships/image" Target="../media/image535.png"/><Relationship Id="rId13" Type="http://schemas.openxmlformats.org/officeDocument/2006/relationships/image" Target="../media/image376.png"/><Relationship Id="rId18" Type="http://schemas.openxmlformats.org/officeDocument/2006/relationships/image" Target="../media/image381.png"/><Relationship Id="rId39" Type="http://schemas.openxmlformats.org/officeDocument/2006/relationships/image" Target="../media/image402.png"/><Relationship Id="rId109" Type="http://schemas.openxmlformats.org/officeDocument/2006/relationships/image" Target="../media/image472.png"/><Relationship Id="rId34" Type="http://schemas.openxmlformats.org/officeDocument/2006/relationships/image" Target="../media/image397.png"/><Relationship Id="rId50" Type="http://schemas.openxmlformats.org/officeDocument/2006/relationships/image" Target="../media/image413.png"/><Relationship Id="rId55" Type="http://schemas.openxmlformats.org/officeDocument/2006/relationships/image" Target="../media/image418.png"/><Relationship Id="rId76" Type="http://schemas.openxmlformats.org/officeDocument/2006/relationships/image" Target="../media/image439.png"/><Relationship Id="rId97" Type="http://schemas.openxmlformats.org/officeDocument/2006/relationships/image" Target="../media/image460.png"/><Relationship Id="rId104" Type="http://schemas.openxmlformats.org/officeDocument/2006/relationships/image" Target="../media/image467.png"/><Relationship Id="rId120" Type="http://schemas.openxmlformats.org/officeDocument/2006/relationships/image" Target="../media/image483.png"/><Relationship Id="rId125" Type="http://schemas.openxmlformats.org/officeDocument/2006/relationships/image" Target="../media/image488.png"/><Relationship Id="rId141" Type="http://schemas.openxmlformats.org/officeDocument/2006/relationships/image" Target="../media/image504.png"/><Relationship Id="rId146" Type="http://schemas.openxmlformats.org/officeDocument/2006/relationships/image" Target="../media/image509.png"/><Relationship Id="rId167" Type="http://schemas.openxmlformats.org/officeDocument/2006/relationships/image" Target="../media/image530.png"/><Relationship Id="rId7" Type="http://schemas.openxmlformats.org/officeDocument/2006/relationships/image" Target="../media/image370.png"/><Relationship Id="rId71" Type="http://schemas.openxmlformats.org/officeDocument/2006/relationships/image" Target="../media/image434.png"/><Relationship Id="rId92" Type="http://schemas.openxmlformats.org/officeDocument/2006/relationships/image" Target="../media/image455.png"/><Relationship Id="rId162" Type="http://schemas.openxmlformats.org/officeDocument/2006/relationships/image" Target="../media/image525.png"/><Relationship Id="rId2" Type="http://schemas.openxmlformats.org/officeDocument/2006/relationships/image" Target="../media/image4.png"/><Relationship Id="rId29" Type="http://schemas.openxmlformats.org/officeDocument/2006/relationships/image" Target="../media/image392.png"/><Relationship Id="rId24" Type="http://schemas.openxmlformats.org/officeDocument/2006/relationships/image" Target="../media/image387.png"/><Relationship Id="rId40" Type="http://schemas.openxmlformats.org/officeDocument/2006/relationships/image" Target="../media/image403.png"/><Relationship Id="rId45" Type="http://schemas.openxmlformats.org/officeDocument/2006/relationships/image" Target="../media/image408.png"/><Relationship Id="rId66" Type="http://schemas.openxmlformats.org/officeDocument/2006/relationships/image" Target="../media/image429.png"/><Relationship Id="rId87" Type="http://schemas.openxmlformats.org/officeDocument/2006/relationships/image" Target="../media/image450.png"/><Relationship Id="rId110" Type="http://schemas.openxmlformats.org/officeDocument/2006/relationships/image" Target="../media/image473.png"/><Relationship Id="rId115" Type="http://schemas.openxmlformats.org/officeDocument/2006/relationships/image" Target="../media/image478.png"/><Relationship Id="rId131" Type="http://schemas.openxmlformats.org/officeDocument/2006/relationships/image" Target="../media/image494.png"/><Relationship Id="rId136" Type="http://schemas.openxmlformats.org/officeDocument/2006/relationships/image" Target="../media/image499.png"/><Relationship Id="rId157" Type="http://schemas.openxmlformats.org/officeDocument/2006/relationships/image" Target="../media/image520.png"/><Relationship Id="rId178" Type="http://schemas.openxmlformats.org/officeDocument/2006/relationships/image" Target="../media/image541.png"/><Relationship Id="rId61" Type="http://schemas.openxmlformats.org/officeDocument/2006/relationships/image" Target="../media/image424.png"/><Relationship Id="rId82" Type="http://schemas.openxmlformats.org/officeDocument/2006/relationships/image" Target="../media/image445.png"/><Relationship Id="rId152" Type="http://schemas.openxmlformats.org/officeDocument/2006/relationships/image" Target="../media/image515.png"/><Relationship Id="rId173" Type="http://schemas.openxmlformats.org/officeDocument/2006/relationships/image" Target="../media/image536.png"/><Relationship Id="rId19" Type="http://schemas.openxmlformats.org/officeDocument/2006/relationships/image" Target="../media/image382.png"/><Relationship Id="rId14" Type="http://schemas.openxmlformats.org/officeDocument/2006/relationships/image" Target="../media/image377.png"/><Relationship Id="rId30" Type="http://schemas.openxmlformats.org/officeDocument/2006/relationships/image" Target="../media/image393.png"/><Relationship Id="rId35" Type="http://schemas.openxmlformats.org/officeDocument/2006/relationships/image" Target="../media/image398.png"/><Relationship Id="rId56" Type="http://schemas.openxmlformats.org/officeDocument/2006/relationships/image" Target="../media/image419.png"/><Relationship Id="rId77" Type="http://schemas.openxmlformats.org/officeDocument/2006/relationships/image" Target="../media/image440.png"/><Relationship Id="rId100" Type="http://schemas.openxmlformats.org/officeDocument/2006/relationships/image" Target="../media/image463.png"/><Relationship Id="rId105" Type="http://schemas.openxmlformats.org/officeDocument/2006/relationships/image" Target="../media/image468.png"/><Relationship Id="rId126" Type="http://schemas.openxmlformats.org/officeDocument/2006/relationships/image" Target="../media/image489.png"/><Relationship Id="rId147" Type="http://schemas.openxmlformats.org/officeDocument/2006/relationships/image" Target="../media/image510.png"/><Relationship Id="rId168" Type="http://schemas.openxmlformats.org/officeDocument/2006/relationships/image" Target="../media/image531.png"/><Relationship Id="rId8" Type="http://schemas.openxmlformats.org/officeDocument/2006/relationships/image" Target="../media/image371.png"/><Relationship Id="rId51" Type="http://schemas.openxmlformats.org/officeDocument/2006/relationships/image" Target="../media/image414.png"/><Relationship Id="rId72" Type="http://schemas.openxmlformats.org/officeDocument/2006/relationships/image" Target="../media/image435.png"/><Relationship Id="rId93" Type="http://schemas.openxmlformats.org/officeDocument/2006/relationships/image" Target="../media/image456.png"/><Relationship Id="rId98" Type="http://schemas.openxmlformats.org/officeDocument/2006/relationships/image" Target="../media/image461.png"/><Relationship Id="rId121" Type="http://schemas.openxmlformats.org/officeDocument/2006/relationships/image" Target="../media/image484.png"/><Relationship Id="rId142" Type="http://schemas.openxmlformats.org/officeDocument/2006/relationships/image" Target="../media/image505.png"/><Relationship Id="rId163" Type="http://schemas.openxmlformats.org/officeDocument/2006/relationships/image" Target="../media/image526.png"/><Relationship Id="rId3" Type="http://schemas.openxmlformats.org/officeDocument/2006/relationships/image" Target="../media/image87.png"/><Relationship Id="rId25" Type="http://schemas.openxmlformats.org/officeDocument/2006/relationships/image" Target="../media/image388.png"/><Relationship Id="rId46" Type="http://schemas.openxmlformats.org/officeDocument/2006/relationships/image" Target="../media/image409.png"/><Relationship Id="rId67" Type="http://schemas.openxmlformats.org/officeDocument/2006/relationships/image" Target="../media/image430.png"/><Relationship Id="rId116" Type="http://schemas.openxmlformats.org/officeDocument/2006/relationships/image" Target="../media/image479.png"/><Relationship Id="rId137" Type="http://schemas.openxmlformats.org/officeDocument/2006/relationships/image" Target="../media/image500.png"/><Relationship Id="rId158" Type="http://schemas.openxmlformats.org/officeDocument/2006/relationships/image" Target="../media/image521.png"/><Relationship Id="rId20" Type="http://schemas.openxmlformats.org/officeDocument/2006/relationships/image" Target="../media/image383.png"/><Relationship Id="rId41" Type="http://schemas.openxmlformats.org/officeDocument/2006/relationships/image" Target="../media/image404.png"/><Relationship Id="rId62" Type="http://schemas.openxmlformats.org/officeDocument/2006/relationships/image" Target="../media/image425.png"/><Relationship Id="rId83" Type="http://schemas.openxmlformats.org/officeDocument/2006/relationships/image" Target="../media/image446.png"/><Relationship Id="rId88" Type="http://schemas.openxmlformats.org/officeDocument/2006/relationships/image" Target="../media/image451.png"/><Relationship Id="rId111" Type="http://schemas.openxmlformats.org/officeDocument/2006/relationships/image" Target="../media/image474.png"/><Relationship Id="rId132" Type="http://schemas.openxmlformats.org/officeDocument/2006/relationships/image" Target="../media/image495.png"/><Relationship Id="rId153" Type="http://schemas.openxmlformats.org/officeDocument/2006/relationships/image" Target="../media/image516.png"/><Relationship Id="rId174" Type="http://schemas.openxmlformats.org/officeDocument/2006/relationships/image" Target="../media/image537.png"/><Relationship Id="rId15" Type="http://schemas.openxmlformats.org/officeDocument/2006/relationships/image" Target="../media/image378.png"/><Relationship Id="rId36" Type="http://schemas.openxmlformats.org/officeDocument/2006/relationships/image" Target="../media/image399.png"/><Relationship Id="rId57" Type="http://schemas.openxmlformats.org/officeDocument/2006/relationships/image" Target="../media/image420.png"/><Relationship Id="rId106" Type="http://schemas.openxmlformats.org/officeDocument/2006/relationships/image" Target="../media/image469.png"/><Relationship Id="rId127" Type="http://schemas.openxmlformats.org/officeDocument/2006/relationships/image" Target="../media/image4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7.png"/><Relationship Id="rId21" Type="http://schemas.openxmlformats.org/officeDocument/2006/relationships/image" Target="../media/image562.png"/><Relationship Id="rId42" Type="http://schemas.openxmlformats.org/officeDocument/2006/relationships/image" Target="../media/image583.png"/><Relationship Id="rId47" Type="http://schemas.openxmlformats.org/officeDocument/2006/relationships/image" Target="../media/image588.png"/><Relationship Id="rId63" Type="http://schemas.openxmlformats.org/officeDocument/2006/relationships/image" Target="../media/image604.png"/><Relationship Id="rId68" Type="http://schemas.openxmlformats.org/officeDocument/2006/relationships/image" Target="../media/image609.png"/><Relationship Id="rId84" Type="http://schemas.openxmlformats.org/officeDocument/2006/relationships/image" Target="../media/image625.png"/><Relationship Id="rId89" Type="http://schemas.openxmlformats.org/officeDocument/2006/relationships/image" Target="../media/image630.png"/><Relationship Id="rId7" Type="http://schemas.openxmlformats.org/officeDocument/2006/relationships/image" Target="../media/image548.png"/><Relationship Id="rId71" Type="http://schemas.openxmlformats.org/officeDocument/2006/relationships/image" Target="../media/image612.png"/><Relationship Id="rId92" Type="http://schemas.openxmlformats.org/officeDocument/2006/relationships/image" Target="../media/image633.png"/><Relationship Id="rId2" Type="http://schemas.openxmlformats.org/officeDocument/2006/relationships/image" Target="../media/image4.png"/><Relationship Id="rId16" Type="http://schemas.openxmlformats.org/officeDocument/2006/relationships/image" Target="../media/image557.png"/><Relationship Id="rId29" Type="http://schemas.openxmlformats.org/officeDocument/2006/relationships/image" Target="../media/image570.png"/><Relationship Id="rId11" Type="http://schemas.openxmlformats.org/officeDocument/2006/relationships/image" Target="../media/image552.png"/><Relationship Id="rId24" Type="http://schemas.openxmlformats.org/officeDocument/2006/relationships/image" Target="../media/image565.png"/><Relationship Id="rId32" Type="http://schemas.openxmlformats.org/officeDocument/2006/relationships/image" Target="../media/image573.png"/><Relationship Id="rId37" Type="http://schemas.openxmlformats.org/officeDocument/2006/relationships/image" Target="../media/image578.png"/><Relationship Id="rId40" Type="http://schemas.openxmlformats.org/officeDocument/2006/relationships/image" Target="../media/image581.png"/><Relationship Id="rId45" Type="http://schemas.openxmlformats.org/officeDocument/2006/relationships/image" Target="../media/image586.png"/><Relationship Id="rId53" Type="http://schemas.openxmlformats.org/officeDocument/2006/relationships/image" Target="../media/image594.png"/><Relationship Id="rId58" Type="http://schemas.openxmlformats.org/officeDocument/2006/relationships/image" Target="../media/image599.png"/><Relationship Id="rId66" Type="http://schemas.openxmlformats.org/officeDocument/2006/relationships/image" Target="../media/image607.png"/><Relationship Id="rId74" Type="http://schemas.openxmlformats.org/officeDocument/2006/relationships/image" Target="../media/image615.png"/><Relationship Id="rId79" Type="http://schemas.openxmlformats.org/officeDocument/2006/relationships/image" Target="../media/image620.png"/><Relationship Id="rId87" Type="http://schemas.openxmlformats.org/officeDocument/2006/relationships/image" Target="../media/image628.png"/><Relationship Id="rId102" Type="http://schemas.openxmlformats.org/officeDocument/2006/relationships/image" Target="../media/image643.png"/><Relationship Id="rId5" Type="http://schemas.openxmlformats.org/officeDocument/2006/relationships/image" Target="../media/image546.png"/><Relationship Id="rId61" Type="http://schemas.openxmlformats.org/officeDocument/2006/relationships/image" Target="../media/image602.png"/><Relationship Id="rId82" Type="http://schemas.openxmlformats.org/officeDocument/2006/relationships/image" Target="../media/image623.png"/><Relationship Id="rId90" Type="http://schemas.openxmlformats.org/officeDocument/2006/relationships/image" Target="../media/image631.png"/><Relationship Id="rId95" Type="http://schemas.openxmlformats.org/officeDocument/2006/relationships/image" Target="../media/image636.png"/><Relationship Id="rId19" Type="http://schemas.openxmlformats.org/officeDocument/2006/relationships/image" Target="../media/image560.png"/><Relationship Id="rId14" Type="http://schemas.openxmlformats.org/officeDocument/2006/relationships/image" Target="../media/image555.png"/><Relationship Id="rId22" Type="http://schemas.openxmlformats.org/officeDocument/2006/relationships/image" Target="../media/image563.png"/><Relationship Id="rId27" Type="http://schemas.openxmlformats.org/officeDocument/2006/relationships/image" Target="../media/image568.png"/><Relationship Id="rId30" Type="http://schemas.openxmlformats.org/officeDocument/2006/relationships/image" Target="../media/image571.png"/><Relationship Id="rId35" Type="http://schemas.openxmlformats.org/officeDocument/2006/relationships/image" Target="../media/image576.png"/><Relationship Id="rId43" Type="http://schemas.openxmlformats.org/officeDocument/2006/relationships/image" Target="../media/image584.png"/><Relationship Id="rId48" Type="http://schemas.openxmlformats.org/officeDocument/2006/relationships/image" Target="../media/image589.png"/><Relationship Id="rId56" Type="http://schemas.openxmlformats.org/officeDocument/2006/relationships/image" Target="../media/image597.png"/><Relationship Id="rId64" Type="http://schemas.openxmlformats.org/officeDocument/2006/relationships/image" Target="../media/image605.png"/><Relationship Id="rId69" Type="http://schemas.openxmlformats.org/officeDocument/2006/relationships/image" Target="../media/image610.png"/><Relationship Id="rId77" Type="http://schemas.openxmlformats.org/officeDocument/2006/relationships/image" Target="../media/image618.png"/><Relationship Id="rId100" Type="http://schemas.openxmlformats.org/officeDocument/2006/relationships/image" Target="../media/image641.png"/><Relationship Id="rId105" Type="http://schemas.openxmlformats.org/officeDocument/2006/relationships/image" Target="../media/image646.png"/><Relationship Id="rId8" Type="http://schemas.openxmlformats.org/officeDocument/2006/relationships/image" Target="../media/image549.png"/><Relationship Id="rId51" Type="http://schemas.openxmlformats.org/officeDocument/2006/relationships/image" Target="../media/image592.png"/><Relationship Id="rId72" Type="http://schemas.openxmlformats.org/officeDocument/2006/relationships/image" Target="../media/image613.png"/><Relationship Id="rId80" Type="http://schemas.openxmlformats.org/officeDocument/2006/relationships/image" Target="../media/image621.png"/><Relationship Id="rId85" Type="http://schemas.openxmlformats.org/officeDocument/2006/relationships/image" Target="../media/image626.png"/><Relationship Id="rId93" Type="http://schemas.openxmlformats.org/officeDocument/2006/relationships/image" Target="../media/image634.png"/><Relationship Id="rId98" Type="http://schemas.openxmlformats.org/officeDocument/2006/relationships/image" Target="../media/image639.png"/><Relationship Id="rId3" Type="http://schemas.openxmlformats.org/officeDocument/2006/relationships/image" Target="../media/image87.png"/><Relationship Id="rId12" Type="http://schemas.openxmlformats.org/officeDocument/2006/relationships/image" Target="../media/image553.png"/><Relationship Id="rId17" Type="http://schemas.openxmlformats.org/officeDocument/2006/relationships/image" Target="../media/image558.png"/><Relationship Id="rId25" Type="http://schemas.openxmlformats.org/officeDocument/2006/relationships/image" Target="../media/image566.png"/><Relationship Id="rId33" Type="http://schemas.openxmlformats.org/officeDocument/2006/relationships/image" Target="../media/image574.png"/><Relationship Id="rId38" Type="http://schemas.openxmlformats.org/officeDocument/2006/relationships/image" Target="../media/image579.png"/><Relationship Id="rId46" Type="http://schemas.openxmlformats.org/officeDocument/2006/relationships/image" Target="../media/image587.png"/><Relationship Id="rId59" Type="http://schemas.openxmlformats.org/officeDocument/2006/relationships/image" Target="../media/image600.png"/><Relationship Id="rId67" Type="http://schemas.openxmlformats.org/officeDocument/2006/relationships/image" Target="../media/image608.png"/><Relationship Id="rId103" Type="http://schemas.openxmlformats.org/officeDocument/2006/relationships/image" Target="../media/image644.png"/><Relationship Id="rId20" Type="http://schemas.openxmlformats.org/officeDocument/2006/relationships/image" Target="../media/image561.png"/><Relationship Id="rId41" Type="http://schemas.openxmlformats.org/officeDocument/2006/relationships/image" Target="../media/image582.png"/><Relationship Id="rId54" Type="http://schemas.openxmlformats.org/officeDocument/2006/relationships/image" Target="../media/image595.png"/><Relationship Id="rId62" Type="http://schemas.openxmlformats.org/officeDocument/2006/relationships/image" Target="../media/image603.png"/><Relationship Id="rId70" Type="http://schemas.openxmlformats.org/officeDocument/2006/relationships/image" Target="../media/image611.png"/><Relationship Id="rId75" Type="http://schemas.openxmlformats.org/officeDocument/2006/relationships/image" Target="../media/image616.png"/><Relationship Id="rId83" Type="http://schemas.openxmlformats.org/officeDocument/2006/relationships/image" Target="../media/image624.png"/><Relationship Id="rId88" Type="http://schemas.openxmlformats.org/officeDocument/2006/relationships/image" Target="../media/image629.png"/><Relationship Id="rId91" Type="http://schemas.openxmlformats.org/officeDocument/2006/relationships/image" Target="../media/image632.png"/><Relationship Id="rId96" Type="http://schemas.openxmlformats.org/officeDocument/2006/relationships/image" Target="../media/image6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15" Type="http://schemas.openxmlformats.org/officeDocument/2006/relationships/image" Target="../media/image556.png"/><Relationship Id="rId23" Type="http://schemas.openxmlformats.org/officeDocument/2006/relationships/image" Target="../media/image564.png"/><Relationship Id="rId28" Type="http://schemas.openxmlformats.org/officeDocument/2006/relationships/image" Target="../media/image569.png"/><Relationship Id="rId36" Type="http://schemas.openxmlformats.org/officeDocument/2006/relationships/image" Target="../media/image577.png"/><Relationship Id="rId49" Type="http://schemas.openxmlformats.org/officeDocument/2006/relationships/image" Target="../media/image590.png"/><Relationship Id="rId57" Type="http://schemas.openxmlformats.org/officeDocument/2006/relationships/image" Target="../media/image598.png"/><Relationship Id="rId10" Type="http://schemas.openxmlformats.org/officeDocument/2006/relationships/image" Target="../media/image551.png"/><Relationship Id="rId31" Type="http://schemas.openxmlformats.org/officeDocument/2006/relationships/image" Target="../media/image572.png"/><Relationship Id="rId44" Type="http://schemas.openxmlformats.org/officeDocument/2006/relationships/image" Target="../media/image585.png"/><Relationship Id="rId52" Type="http://schemas.openxmlformats.org/officeDocument/2006/relationships/image" Target="../media/image593.png"/><Relationship Id="rId60" Type="http://schemas.openxmlformats.org/officeDocument/2006/relationships/image" Target="../media/image601.png"/><Relationship Id="rId65" Type="http://schemas.openxmlformats.org/officeDocument/2006/relationships/image" Target="../media/image606.png"/><Relationship Id="rId73" Type="http://schemas.openxmlformats.org/officeDocument/2006/relationships/image" Target="../media/image614.png"/><Relationship Id="rId78" Type="http://schemas.openxmlformats.org/officeDocument/2006/relationships/image" Target="../media/image619.png"/><Relationship Id="rId81" Type="http://schemas.openxmlformats.org/officeDocument/2006/relationships/image" Target="../media/image622.png"/><Relationship Id="rId86" Type="http://schemas.openxmlformats.org/officeDocument/2006/relationships/image" Target="../media/image627.png"/><Relationship Id="rId94" Type="http://schemas.openxmlformats.org/officeDocument/2006/relationships/image" Target="../media/image635.png"/><Relationship Id="rId99" Type="http://schemas.openxmlformats.org/officeDocument/2006/relationships/image" Target="../media/image640.png"/><Relationship Id="rId101" Type="http://schemas.openxmlformats.org/officeDocument/2006/relationships/image" Target="../media/image642.png"/><Relationship Id="rId4" Type="http://schemas.openxmlformats.org/officeDocument/2006/relationships/image" Target="../media/image545.png"/><Relationship Id="rId9" Type="http://schemas.openxmlformats.org/officeDocument/2006/relationships/image" Target="../media/image550.png"/><Relationship Id="rId13" Type="http://schemas.openxmlformats.org/officeDocument/2006/relationships/image" Target="../media/image554.png"/><Relationship Id="rId18" Type="http://schemas.openxmlformats.org/officeDocument/2006/relationships/image" Target="../media/image559.png"/><Relationship Id="rId39" Type="http://schemas.openxmlformats.org/officeDocument/2006/relationships/image" Target="../media/image580.png"/><Relationship Id="rId34" Type="http://schemas.openxmlformats.org/officeDocument/2006/relationships/image" Target="../media/image575.png"/><Relationship Id="rId50" Type="http://schemas.openxmlformats.org/officeDocument/2006/relationships/image" Target="../media/image591.png"/><Relationship Id="rId55" Type="http://schemas.openxmlformats.org/officeDocument/2006/relationships/image" Target="../media/image596.png"/><Relationship Id="rId76" Type="http://schemas.openxmlformats.org/officeDocument/2006/relationships/image" Target="../media/image617.png"/><Relationship Id="rId97" Type="http://schemas.openxmlformats.org/officeDocument/2006/relationships/image" Target="../media/image638.png"/><Relationship Id="rId104" Type="http://schemas.openxmlformats.org/officeDocument/2006/relationships/image" Target="../media/image6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5.png"/><Relationship Id="rId18" Type="http://schemas.openxmlformats.org/officeDocument/2006/relationships/image" Target="../media/image660.png"/><Relationship Id="rId26" Type="http://schemas.openxmlformats.org/officeDocument/2006/relationships/image" Target="../media/image662.png"/><Relationship Id="rId39" Type="http://schemas.openxmlformats.org/officeDocument/2006/relationships/image" Target="../media/image673.png"/><Relationship Id="rId21" Type="http://schemas.openxmlformats.org/officeDocument/2006/relationships/image" Target="../media/image639.png"/><Relationship Id="rId34" Type="http://schemas.openxmlformats.org/officeDocument/2006/relationships/image" Target="../media/image669.png"/><Relationship Id="rId42" Type="http://schemas.openxmlformats.org/officeDocument/2006/relationships/image" Target="../media/image675.png"/><Relationship Id="rId47" Type="http://schemas.openxmlformats.org/officeDocument/2006/relationships/image" Target="../media/image680.png"/><Relationship Id="rId50" Type="http://schemas.openxmlformats.org/officeDocument/2006/relationships/image" Target="../media/image683.png"/><Relationship Id="rId55" Type="http://schemas.openxmlformats.org/officeDocument/2006/relationships/image" Target="../media/image688.png"/><Relationship Id="rId63" Type="http://schemas.openxmlformats.org/officeDocument/2006/relationships/image" Target="../media/image695.png"/><Relationship Id="rId68" Type="http://schemas.openxmlformats.org/officeDocument/2006/relationships/image" Target="../media/image700.png"/><Relationship Id="rId76" Type="http://schemas.openxmlformats.org/officeDocument/2006/relationships/image" Target="../media/image706.png"/><Relationship Id="rId7" Type="http://schemas.openxmlformats.org/officeDocument/2006/relationships/image" Target="../media/image649.png"/><Relationship Id="rId71" Type="http://schemas.openxmlformats.org/officeDocument/2006/relationships/image" Target="../media/image585.png"/><Relationship Id="rId2" Type="http://schemas.openxmlformats.org/officeDocument/2006/relationships/image" Target="../media/image4.png"/><Relationship Id="rId16" Type="http://schemas.openxmlformats.org/officeDocument/2006/relationships/image" Target="../media/image658.png"/><Relationship Id="rId29" Type="http://schemas.openxmlformats.org/officeDocument/2006/relationships/image" Target="../media/image665.png"/><Relationship Id="rId11" Type="http://schemas.openxmlformats.org/officeDocument/2006/relationships/image" Target="../media/image653.png"/><Relationship Id="rId24" Type="http://schemas.openxmlformats.org/officeDocument/2006/relationships/image" Target="../media/image576.png"/><Relationship Id="rId32" Type="http://schemas.openxmlformats.org/officeDocument/2006/relationships/image" Target="../media/image668.png"/><Relationship Id="rId37" Type="http://schemas.openxmlformats.org/officeDocument/2006/relationships/image" Target="../media/image671.png"/><Relationship Id="rId40" Type="http://schemas.openxmlformats.org/officeDocument/2006/relationships/image" Target="../media/image570.png"/><Relationship Id="rId45" Type="http://schemas.openxmlformats.org/officeDocument/2006/relationships/image" Target="../media/image678.png"/><Relationship Id="rId53" Type="http://schemas.openxmlformats.org/officeDocument/2006/relationships/image" Target="../media/image686.png"/><Relationship Id="rId58" Type="http://schemas.openxmlformats.org/officeDocument/2006/relationships/image" Target="../media/image690.png"/><Relationship Id="rId66" Type="http://schemas.openxmlformats.org/officeDocument/2006/relationships/image" Target="../media/image698.png"/><Relationship Id="rId74" Type="http://schemas.openxmlformats.org/officeDocument/2006/relationships/image" Target="../media/image704.png"/><Relationship Id="rId5" Type="http://schemas.openxmlformats.org/officeDocument/2006/relationships/image" Target="../media/image648.png"/><Relationship Id="rId15" Type="http://schemas.openxmlformats.org/officeDocument/2006/relationships/image" Target="../media/image657.png"/><Relationship Id="rId23" Type="http://schemas.openxmlformats.org/officeDocument/2006/relationships/image" Target="../media/image615.png"/><Relationship Id="rId28" Type="http://schemas.openxmlformats.org/officeDocument/2006/relationships/image" Target="../media/image664.png"/><Relationship Id="rId36" Type="http://schemas.openxmlformats.org/officeDocument/2006/relationships/image" Target="../media/image670.png"/><Relationship Id="rId49" Type="http://schemas.openxmlformats.org/officeDocument/2006/relationships/image" Target="../media/image682.png"/><Relationship Id="rId57" Type="http://schemas.openxmlformats.org/officeDocument/2006/relationships/image" Target="../media/image567.png"/><Relationship Id="rId61" Type="http://schemas.openxmlformats.org/officeDocument/2006/relationships/image" Target="../media/image693.png"/><Relationship Id="rId10" Type="http://schemas.openxmlformats.org/officeDocument/2006/relationships/image" Target="../media/image652.png"/><Relationship Id="rId19" Type="http://schemas.openxmlformats.org/officeDocument/2006/relationships/image" Target="../media/image661.png"/><Relationship Id="rId31" Type="http://schemas.openxmlformats.org/officeDocument/2006/relationships/image" Target="../media/image667.png"/><Relationship Id="rId44" Type="http://schemas.openxmlformats.org/officeDocument/2006/relationships/image" Target="../media/image677.png"/><Relationship Id="rId52" Type="http://schemas.openxmlformats.org/officeDocument/2006/relationships/image" Target="../media/image685.png"/><Relationship Id="rId60" Type="http://schemas.openxmlformats.org/officeDocument/2006/relationships/image" Target="../media/image692.png"/><Relationship Id="rId65" Type="http://schemas.openxmlformats.org/officeDocument/2006/relationships/image" Target="../media/image697.png"/><Relationship Id="rId73" Type="http://schemas.openxmlformats.org/officeDocument/2006/relationships/image" Target="../media/image703.png"/><Relationship Id="rId4" Type="http://schemas.openxmlformats.org/officeDocument/2006/relationships/image" Target="../media/image647.png"/><Relationship Id="rId9" Type="http://schemas.openxmlformats.org/officeDocument/2006/relationships/image" Target="../media/image651.png"/><Relationship Id="rId14" Type="http://schemas.openxmlformats.org/officeDocument/2006/relationships/image" Target="../media/image656.png"/><Relationship Id="rId22" Type="http://schemas.openxmlformats.org/officeDocument/2006/relationships/image" Target="../media/image612.png"/><Relationship Id="rId27" Type="http://schemas.openxmlformats.org/officeDocument/2006/relationships/image" Target="../media/image663.png"/><Relationship Id="rId30" Type="http://schemas.openxmlformats.org/officeDocument/2006/relationships/image" Target="../media/image666.png"/><Relationship Id="rId35" Type="http://schemas.openxmlformats.org/officeDocument/2006/relationships/image" Target="../media/image597.png"/><Relationship Id="rId43" Type="http://schemas.openxmlformats.org/officeDocument/2006/relationships/image" Target="../media/image676.png"/><Relationship Id="rId48" Type="http://schemas.openxmlformats.org/officeDocument/2006/relationships/image" Target="../media/image681.png"/><Relationship Id="rId56" Type="http://schemas.openxmlformats.org/officeDocument/2006/relationships/image" Target="../media/image689.png"/><Relationship Id="rId64" Type="http://schemas.openxmlformats.org/officeDocument/2006/relationships/image" Target="../media/image696.png"/><Relationship Id="rId69" Type="http://schemas.openxmlformats.org/officeDocument/2006/relationships/image" Target="../media/image701.png"/><Relationship Id="rId8" Type="http://schemas.openxmlformats.org/officeDocument/2006/relationships/image" Target="../media/image650.png"/><Relationship Id="rId51" Type="http://schemas.openxmlformats.org/officeDocument/2006/relationships/image" Target="../media/image684.png"/><Relationship Id="rId72" Type="http://schemas.openxmlformats.org/officeDocument/2006/relationships/image" Target="../media/image586.png"/><Relationship Id="rId3" Type="http://schemas.openxmlformats.org/officeDocument/2006/relationships/image" Target="../media/image87.png"/><Relationship Id="rId12" Type="http://schemas.openxmlformats.org/officeDocument/2006/relationships/image" Target="../media/image654.png"/><Relationship Id="rId17" Type="http://schemas.openxmlformats.org/officeDocument/2006/relationships/image" Target="../media/image659.png"/><Relationship Id="rId25" Type="http://schemas.openxmlformats.org/officeDocument/2006/relationships/image" Target="../media/image620.png"/><Relationship Id="rId33" Type="http://schemas.openxmlformats.org/officeDocument/2006/relationships/image" Target="../media/image547.png"/><Relationship Id="rId38" Type="http://schemas.openxmlformats.org/officeDocument/2006/relationships/image" Target="../media/image672.png"/><Relationship Id="rId46" Type="http://schemas.openxmlformats.org/officeDocument/2006/relationships/image" Target="../media/image679.png"/><Relationship Id="rId59" Type="http://schemas.openxmlformats.org/officeDocument/2006/relationships/image" Target="../media/image691.png"/><Relationship Id="rId67" Type="http://schemas.openxmlformats.org/officeDocument/2006/relationships/image" Target="../media/image699.png"/><Relationship Id="rId20" Type="http://schemas.openxmlformats.org/officeDocument/2006/relationships/image" Target="../media/image569.png"/><Relationship Id="rId41" Type="http://schemas.openxmlformats.org/officeDocument/2006/relationships/image" Target="../media/image674.png"/><Relationship Id="rId54" Type="http://schemas.openxmlformats.org/officeDocument/2006/relationships/image" Target="../media/image687.png"/><Relationship Id="rId62" Type="http://schemas.openxmlformats.org/officeDocument/2006/relationships/image" Target="../media/image694.png"/><Relationship Id="rId70" Type="http://schemas.openxmlformats.org/officeDocument/2006/relationships/image" Target="../media/image702.png"/><Relationship Id="rId75" Type="http://schemas.openxmlformats.org/officeDocument/2006/relationships/image" Target="../media/image7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6.png"/><Relationship Id="rId3" Type="http://schemas.openxmlformats.org/officeDocument/2006/relationships/image" Target="../media/image711.png"/><Relationship Id="rId7" Type="http://schemas.openxmlformats.org/officeDocument/2006/relationships/image" Target="../media/image7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4.png"/><Relationship Id="rId5" Type="http://schemas.openxmlformats.org/officeDocument/2006/relationships/image" Target="../media/image713.png"/><Relationship Id="rId4" Type="http://schemas.openxmlformats.org/officeDocument/2006/relationships/image" Target="../media/image71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50" Type="http://schemas.openxmlformats.org/officeDocument/2006/relationships/image" Target="../media/image53.png"/><Relationship Id="rId55" Type="http://schemas.openxmlformats.org/officeDocument/2006/relationships/image" Target="../media/image58.png"/><Relationship Id="rId63" Type="http://schemas.openxmlformats.org/officeDocument/2006/relationships/image" Target="../media/image66.png"/><Relationship Id="rId68" Type="http://schemas.openxmlformats.org/officeDocument/2006/relationships/image" Target="../media/image71.png"/><Relationship Id="rId7" Type="http://schemas.openxmlformats.org/officeDocument/2006/relationships/image" Target="../media/image10.png"/><Relationship Id="rId71" Type="http://schemas.openxmlformats.org/officeDocument/2006/relationships/image" Target="../media/image74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3" Type="http://schemas.openxmlformats.org/officeDocument/2006/relationships/image" Target="../media/image56.png"/><Relationship Id="rId58" Type="http://schemas.openxmlformats.org/officeDocument/2006/relationships/image" Target="../media/image61.png"/><Relationship Id="rId66" Type="http://schemas.openxmlformats.org/officeDocument/2006/relationships/image" Target="../media/image69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png"/><Relationship Id="rId57" Type="http://schemas.openxmlformats.org/officeDocument/2006/relationships/image" Target="../media/image60.png"/><Relationship Id="rId61" Type="http://schemas.openxmlformats.org/officeDocument/2006/relationships/image" Target="../media/image64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52" Type="http://schemas.openxmlformats.org/officeDocument/2006/relationships/image" Target="../media/image55.png"/><Relationship Id="rId60" Type="http://schemas.openxmlformats.org/officeDocument/2006/relationships/image" Target="../media/image63.png"/><Relationship Id="rId65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56" Type="http://schemas.openxmlformats.org/officeDocument/2006/relationships/image" Target="../media/image59.png"/><Relationship Id="rId64" Type="http://schemas.openxmlformats.org/officeDocument/2006/relationships/image" Target="../media/image67.png"/><Relationship Id="rId69" Type="http://schemas.openxmlformats.org/officeDocument/2006/relationships/image" Target="../media/image72.png"/><Relationship Id="rId8" Type="http://schemas.openxmlformats.org/officeDocument/2006/relationships/image" Target="../media/image11.png"/><Relationship Id="rId51" Type="http://schemas.openxmlformats.org/officeDocument/2006/relationships/image" Target="../media/image54.png"/><Relationship Id="rId72" Type="http://schemas.openxmlformats.org/officeDocument/2006/relationships/image" Target="../media/image4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59" Type="http://schemas.openxmlformats.org/officeDocument/2006/relationships/image" Target="../media/image62.png"/><Relationship Id="rId67" Type="http://schemas.openxmlformats.org/officeDocument/2006/relationships/image" Target="../media/image70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70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6552" y="6428169"/>
            <a:ext cx="7372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2476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1959" y="2669857"/>
            <a:ext cx="533590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00">
              <a:lnSpc>
                <a:spcPct val="100000"/>
              </a:lnSpc>
              <a:spcBef>
                <a:spcPts val="100"/>
              </a:spcBef>
            </a:pPr>
            <a:r>
              <a:rPr sz="5400" i="1" spc="-5" dirty="0">
                <a:solidFill>
                  <a:srgbClr val="EB562E"/>
                </a:solidFill>
                <a:latin typeface="Arial"/>
                <a:cs typeface="Arial"/>
              </a:rPr>
              <a:t>Reports </a:t>
            </a:r>
            <a:r>
              <a:rPr sz="5400" i="1" dirty="0">
                <a:solidFill>
                  <a:srgbClr val="EB562E"/>
                </a:solidFill>
                <a:latin typeface="Arial"/>
                <a:cs typeface="Arial"/>
              </a:rPr>
              <a:t>&amp;  </a:t>
            </a:r>
            <a:r>
              <a:rPr sz="5400" i="1" spc="-55" dirty="0">
                <a:solidFill>
                  <a:srgbClr val="EB562E"/>
                </a:solidFill>
                <a:latin typeface="Arial"/>
                <a:cs typeface="Arial"/>
              </a:rPr>
              <a:t>Type </a:t>
            </a:r>
            <a:r>
              <a:rPr sz="5400" i="1" spc="-5" dirty="0">
                <a:solidFill>
                  <a:srgbClr val="EB562E"/>
                </a:solidFill>
                <a:latin typeface="Arial"/>
                <a:cs typeface="Arial"/>
              </a:rPr>
              <a:t>Of</a:t>
            </a:r>
            <a:r>
              <a:rPr sz="5400" i="1" spc="5" dirty="0">
                <a:solidFill>
                  <a:srgbClr val="EB562E"/>
                </a:solidFill>
                <a:latin typeface="Arial"/>
                <a:cs typeface="Arial"/>
              </a:rPr>
              <a:t> </a:t>
            </a:r>
            <a:r>
              <a:rPr sz="5400" i="1" spc="-5" dirty="0">
                <a:solidFill>
                  <a:srgbClr val="EB562E"/>
                </a:solidFill>
                <a:latin typeface="Arial"/>
                <a:cs typeface="Arial"/>
              </a:rPr>
              <a:t>Reports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6552" y="6428169"/>
            <a:ext cx="8642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277" y="366395"/>
            <a:ext cx="349250" cy="34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5797" y="197485"/>
            <a:ext cx="6836409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0" dirty="0">
                <a:solidFill>
                  <a:srgbClr val="994653"/>
                </a:solidFill>
                <a:latin typeface="Arial"/>
                <a:cs typeface="Arial"/>
              </a:rPr>
              <a:t>INFORMATIONAL</a:t>
            </a:r>
            <a:r>
              <a:rPr sz="4000" b="1" spc="-105" dirty="0">
                <a:solidFill>
                  <a:srgbClr val="994653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994653"/>
                </a:solidFill>
                <a:latin typeface="Arial"/>
                <a:cs typeface="Arial"/>
              </a:rPr>
              <a:t>REPORTS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270" y="1995804"/>
            <a:ext cx="61410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Informational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reports present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results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so readers can  understand a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particular problem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or</a:t>
            </a:r>
            <a:r>
              <a:rPr sz="2100" spc="10" dirty="0">
                <a:solidFill>
                  <a:srgbClr val="A4C022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situation.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2734" y="3040379"/>
            <a:ext cx="1500505" cy="197485"/>
            <a:chOff x="292734" y="3040379"/>
            <a:chExt cx="1500505" cy="197485"/>
          </a:xfrm>
        </p:grpSpPr>
        <p:sp>
          <p:nvSpPr>
            <p:cNvPr id="8" name="object 8"/>
            <p:cNvSpPr/>
            <p:nvPr/>
          </p:nvSpPr>
          <p:spPr>
            <a:xfrm>
              <a:off x="292734" y="3043554"/>
              <a:ext cx="25400" cy="191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0679" y="3093084"/>
              <a:ext cx="111760" cy="1416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3712" y="3040379"/>
              <a:ext cx="209232" cy="1974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0884" y="3093084"/>
              <a:ext cx="74930" cy="1416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0216" y="3093084"/>
              <a:ext cx="187325" cy="1416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4415" y="3093084"/>
              <a:ext cx="128269" cy="1447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77924" y="3047949"/>
              <a:ext cx="67309" cy="18864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6190" y="3043554"/>
              <a:ext cx="23494" cy="1911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5727" y="3093084"/>
              <a:ext cx="128897" cy="1447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3834" y="3093084"/>
              <a:ext cx="111759" cy="1416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13534" y="3093084"/>
              <a:ext cx="128270" cy="1447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9745" y="3043554"/>
              <a:ext cx="23494" cy="19113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903095" y="3047949"/>
            <a:ext cx="803910" cy="240029"/>
            <a:chOff x="1903095" y="3047949"/>
            <a:chExt cx="803910" cy="240029"/>
          </a:xfrm>
        </p:grpSpPr>
        <p:sp>
          <p:nvSpPr>
            <p:cNvPr id="21" name="object 21"/>
            <p:cNvSpPr/>
            <p:nvPr/>
          </p:nvSpPr>
          <p:spPr>
            <a:xfrm>
              <a:off x="1903095" y="3093085"/>
              <a:ext cx="209550" cy="1447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40585" y="3093085"/>
              <a:ext cx="120650" cy="1943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80927" y="3093085"/>
              <a:ext cx="128897" cy="1447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37765" y="3047949"/>
              <a:ext cx="269157" cy="18991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809036" y="3043554"/>
            <a:ext cx="685800" cy="247015"/>
            <a:chOff x="2809036" y="3043554"/>
            <a:chExt cx="685800" cy="247015"/>
          </a:xfrm>
        </p:grpSpPr>
        <p:sp>
          <p:nvSpPr>
            <p:cNvPr id="26" name="object 26"/>
            <p:cNvSpPr/>
            <p:nvPr/>
          </p:nvSpPr>
          <p:spPr>
            <a:xfrm>
              <a:off x="2809036" y="3093084"/>
              <a:ext cx="187325" cy="14160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2125" y="3043554"/>
              <a:ext cx="23494" cy="19113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81604" y="3093084"/>
              <a:ext cx="121920" cy="19748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39770" y="3043554"/>
              <a:ext cx="111759" cy="19113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74390" y="3047949"/>
              <a:ext cx="67310" cy="18864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67735" y="3096259"/>
              <a:ext cx="26669" cy="13842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67792" y="3363595"/>
            <a:ext cx="228600" cy="191135"/>
            <a:chOff x="267792" y="3363595"/>
            <a:chExt cx="228600" cy="191135"/>
          </a:xfrm>
        </p:grpSpPr>
        <p:sp>
          <p:nvSpPr>
            <p:cNvPr id="33" name="object 33"/>
            <p:cNvSpPr/>
            <p:nvPr/>
          </p:nvSpPr>
          <p:spPr>
            <a:xfrm>
              <a:off x="267792" y="3363595"/>
              <a:ext cx="178155" cy="1911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9265" y="3528060"/>
              <a:ext cx="26670" cy="2667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14680" y="3363595"/>
            <a:ext cx="897255" cy="194310"/>
            <a:chOff x="614680" y="3363595"/>
            <a:chExt cx="897255" cy="194310"/>
          </a:xfrm>
        </p:grpSpPr>
        <p:sp>
          <p:nvSpPr>
            <p:cNvPr id="36" name="object 36"/>
            <p:cNvSpPr/>
            <p:nvPr/>
          </p:nvSpPr>
          <p:spPr>
            <a:xfrm>
              <a:off x="614680" y="3363595"/>
              <a:ext cx="146050" cy="19113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9305" y="3413125"/>
              <a:ext cx="209550" cy="1447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18540" y="3413125"/>
              <a:ext cx="114217" cy="14477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52525" y="3413125"/>
              <a:ext cx="128269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10005" y="3413125"/>
              <a:ext cx="111759" cy="14160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44625" y="3367989"/>
              <a:ext cx="67309" cy="18864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607185" y="3360420"/>
            <a:ext cx="1283970" cy="197485"/>
            <a:chOff x="1607185" y="3360420"/>
            <a:chExt cx="1283970" cy="197485"/>
          </a:xfrm>
        </p:grpSpPr>
        <p:sp>
          <p:nvSpPr>
            <p:cNvPr id="43" name="object 43"/>
            <p:cNvSpPr/>
            <p:nvPr/>
          </p:nvSpPr>
          <p:spPr>
            <a:xfrm>
              <a:off x="1666240" y="3413125"/>
              <a:ext cx="111760" cy="14160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07185" y="3363595"/>
              <a:ext cx="23495" cy="19113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99272" y="3360420"/>
              <a:ext cx="209232" cy="1974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36445" y="3413125"/>
              <a:ext cx="74930" cy="14160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25776" y="3413125"/>
              <a:ext cx="187325" cy="14160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39975" y="3413125"/>
              <a:ext cx="128269" cy="14477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83485" y="3367989"/>
              <a:ext cx="67309" cy="18864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571750" y="3363595"/>
              <a:ext cx="23494" cy="19113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21287" y="3413125"/>
              <a:ext cx="128897" cy="14477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79395" y="3413125"/>
              <a:ext cx="111760" cy="14160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2992762" y="3413125"/>
            <a:ext cx="269875" cy="144780"/>
            <a:chOff x="2992762" y="3413125"/>
            <a:chExt cx="269875" cy="144780"/>
          </a:xfrm>
        </p:grpSpPr>
        <p:sp>
          <p:nvSpPr>
            <p:cNvPr id="54" name="object 54"/>
            <p:cNvSpPr/>
            <p:nvPr/>
          </p:nvSpPr>
          <p:spPr>
            <a:xfrm>
              <a:off x="2992762" y="3413125"/>
              <a:ext cx="128897" cy="1447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50869" y="3413125"/>
              <a:ext cx="111759" cy="14160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3359784" y="3363595"/>
            <a:ext cx="356235" cy="194310"/>
            <a:chOff x="3359784" y="3363595"/>
            <a:chExt cx="356235" cy="194310"/>
          </a:xfrm>
        </p:grpSpPr>
        <p:sp>
          <p:nvSpPr>
            <p:cNvPr id="57" name="object 57"/>
            <p:cNvSpPr/>
            <p:nvPr/>
          </p:nvSpPr>
          <p:spPr>
            <a:xfrm>
              <a:off x="3359784" y="3367989"/>
              <a:ext cx="67310" cy="18864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48049" y="3363595"/>
              <a:ext cx="111760" cy="19113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587749" y="3413125"/>
              <a:ext cx="128270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3810000" y="3367989"/>
            <a:ext cx="693420" cy="190500"/>
            <a:chOff x="3810000" y="3367989"/>
            <a:chExt cx="693420" cy="190500"/>
          </a:xfrm>
        </p:grpSpPr>
        <p:sp>
          <p:nvSpPr>
            <p:cNvPr id="61" name="object 61"/>
            <p:cNvSpPr/>
            <p:nvPr/>
          </p:nvSpPr>
          <p:spPr>
            <a:xfrm>
              <a:off x="3810000" y="3413125"/>
              <a:ext cx="114217" cy="14477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938904" y="3367989"/>
              <a:ext cx="207645" cy="18991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161790" y="3367989"/>
              <a:ext cx="67310" cy="18864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248784" y="3416300"/>
              <a:ext cx="113029" cy="14160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89119" y="3413125"/>
              <a:ext cx="114217" cy="14477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4596772" y="3360420"/>
            <a:ext cx="224154" cy="197485"/>
            <a:chOff x="4596772" y="3360420"/>
            <a:chExt cx="224154" cy="197485"/>
          </a:xfrm>
        </p:grpSpPr>
        <p:sp>
          <p:nvSpPr>
            <p:cNvPr id="67" name="object 67"/>
            <p:cNvSpPr/>
            <p:nvPr/>
          </p:nvSpPr>
          <p:spPr>
            <a:xfrm>
              <a:off x="4739322" y="3360420"/>
              <a:ext cx="81292" cy="19430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596772" y="3413125"/>
              <a:ext cx="128897" cy="14477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4895850" y="3367989"/>
            <a:ext cx="817880" cy="190500"/>
            <a:chOff x="4895850" y="3367989"/>
            <a:chExt cx="817880" cy="190500"/>
          </a:xfrm>
        </p:grpSpPr>
        <p:sp>
          <p:nvSpPr>
            <p:cNvPr id="70" name="object 70"/>
            <p:cNvSpPr/>
            <p:nvPr/>
          </p:nvSpPr>
          <p:spPr>
            <a:xfrm>
              <a:off x="4895850" y="3413125"/>
              <a:ext cx="120650" cy="14477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035550" y="3416300"/>
              <a:ext cx="113029" cy="14160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184140" y="3413125"/>
              <a:ext cx="74930" cy="14160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73040" y="3413125"/>
              <a:ext cx="209550" cy="1447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511800" y="3413125"/>
              <a:ext cx="111760" cy="14160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646419" y="3367989"/>
              <a:ext cx="67309" cy="18864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5807709" y="3363595"/>
            <a:ext cx="1003300" cy="194310"/>
            <a:chOff x="5807709" y="3363595"/>
            <a:chExt cx="1003300" cy="194310"/>
          </a:xfrm>
        </p:grpSpPr>
        <p:sp>
          <p:nvSpPr>
            <p:cNvPr id="77" name="object 77"/>
            <p:cNvSpPr/>
            <p:nvPr/>
          </p:nvSpPr>
          <p:spPr>
            <a:xfrm>
              <a:off x="5807709" y="3413125"/>
              <a:ext cx="209550" cy="1447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036944" y="3413125"/>
              <a:ext cx="114217" cy="14477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170929" y="3413125"/>
              <a:ext cx="128270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319519" y="3413125"/>
              <a:ext cx="128269" cy="14477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475729" y="3413125"/>
              <a:ext cx="203200" cy="1447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699249" y="3363595"/>
              <a:ext cx="111759" cy="19113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276867" y="3733165"/>
            <a:ext cx="231775" cy="144780"/>
            <a:chOff x="276867" y="3733165"/>
            <a:chExt cx="231775" cy="144780"/>
          </a:xfrm>
        </p:grpSpPr>
        <p:sp>
          <p:nvSpPr>
            <p:cNvPr id="84" name="object 84"/>
            <p:cNvSpPr/>
            <p:nvPr/>
          </p:nvSpPr>
          <p:spPr>
            <a:xfrm>
              <a:off x="276867" y="3733165"/>
              <a:ext cx="128897" cy="14478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33704" y="3733165"/>
              <a:ext cx="74929" cy="14160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588652" y="3680459"/>
            <a:ext cx="224154" cy="197485"/>
            <a:chOff x="588652" y="3680459"/>
            <a:chExt cx="224154" cy="197485"/>
          </a:xfrm>
        </p:grpSpPr>
        <p:sp>
          <p:nvSpPr>
            <p:cNvPr id="87" name="object 87"/>
            <p:cNvSpPr/>
            <p:nvPr/>
          </p:nvSpPr>
          <p:spPr>
            <a:xfrm>
              <a:off x="588652" y="3733164"/>
              <a:ext cx="128897" cy="14478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31202" y="3680459"/>
              <a:ext cx="81292" cy="19431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/>
          <p:nvPr/>
        </p:nvSpPr>
        <p:spPr>
          <a:xfrm>
            <a:off x="886460" y="3733165"/>
            <a:ext cx="128270" cy="1447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1116964" y="3683634"/>
            <a:ext cx="834390" cy="247015"/>
            <a:chOff x="1116964" y="3683634"/>
            <a:chExt cx="834390" cy="247015"/>
          </a:xfrm>
        </p:grpSpPr>
        <p:sp>
          <p:nvSpPr>
            <p:cNvPr id="91" name="object 91"/>
            <p:cNvSpPr/>
            <p:nvPr/>
          </p:nvSpPr>
          <p:spPr>
            <a:xfrm>
              <a:off x="1116964" y="3733164"/>
              <a:ext cx="120650" cy="19431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65554" y="3683634"/>
              <a:ext cx="261289" cy="24701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54479" y="3733164"/>
              <a:ext cx="128269" cy="1447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04339" y="3688029"/>
              <a:ext cx="194310" cy="18991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924684" y="3848099"/>
              <a:ext cx="26669" cy="2667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287654" y="4003675"/>
            <a:ext cx="208279" cy="191135"/>
            <a:chOff x="287654" y="4003675"/>
            <a:chExt cx="208279" cy="191135"/>
          </a:xfrm>
        </p:grpSpPr>
        <p:sp>
          <p:nvSpPr>
            <p:cNvPr id="97" name="object 97"/>
            <p:cNvSpPr/>
            <p:nvPr/>
          </p:nvSpPr>
          <p:spPr>
            <a:xfrm>
              <a:off x="287654" y="4003675"/>
              <a:ext cx="144145" cy="191135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69264" y="4168139"/>
              <a:ext cx="26670" cy="2667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614680" y="4003675"/>
            <a:ext cx="897255" cy="194310"/>
            <a:chOff x="614680" y="4003675"/>
            <a:chExt cx="897255" cy="194310"/>
          </a:xfrm>
        </p:grpSpPr>
        <p:sp>
          <p:nvSpPr>
            <p:cNvPr id="100" name="object 100"/>
            <p:cNvSpPr/>
            <p:nvPr/>
          </p:nvSpPr>
          <p:spPr>
            <a:xfrm>
              <a:off x="614680" y="4003675"/>
              <a:ext cx="146050" cy="19113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89305" y="4053205"/>
              <a:ext cx="209550" cy="1447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18540" y="4053205"/>
              <a:ext cx="114217" cy="14478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52525" y="4053205"/>
              <a:ext cx="128269" cy="1447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310005" y="4053205"/>
              <a:ext cx="111759" cy="141605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444625" y="4008069"/>
              <a:ext cx="67309" cy="18864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1598294" y="4053204"/>
            <a:ext cx="269240" cy="144780"/>
            <a:chOff x="1598294" y="4053204"/>
            <a:chExt cx="269240" cy="144780"/>
          </a:xfrm>
        </p:grpSpPr>
        <p:sp>
          <p:nvSpPr>
            <p:cNvPr id="107" name="object 107"/>
            <p:cNvSpPr/>
            <p:nvPr/>
          </p:nvSpPr>
          <p:spPr>
            <a:xfrm>
              <a:off x="1755774" y="4053204"/>
              <a:ext cx="111760" cy="14160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598294" y="4053204"/>
              <a:ext cx="128269" cy="14478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1977389" y="4003675"/>
            <a:ext cx="789305" cy="243840"/>
            <a:chOff x="1977389" y="4003675"/>
            <a:chExt cx="789305" cy="243840"/>
          </a:xfrm>
        </p:grpSpPr>
        <p:sp>
          <p:nvSpPr>
            <p:cNvPr id="110" name="object 110"/>
            <p:cNvSpPr/>
            <p:nvPr/>
          </p:nvSpPr>
          <p:spPr>
            <a:xfrm>
              <a:off x="1977389" y="4056380"/>
              <a:ext cx="113030" cy="14160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125979" y="4053205"/>
              <a:ext cx="120650" cy="19431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266415" y="4003675"/>
              <a:ext cx="120549" cy="19431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415539" y="4053205"/>
              <a:ext cx="128270" cy="14478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559049" y="4008069"/>
              <a:ext cx="207644" cy="189915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2860682" y="4000500"/>
            <a:ext cx="224154" cy="197485"/>
            <a:chOff x="2860682" y="4000500"/>
            <a:chExt cx="224154" cy="197485"/>
          </a:xfrm>
        </p:grpSpPr>
        <p:sp>
          <p:nvSpPr>
            <p:cNvPr id="116" name="object 116"/>
            <p:cNvSpPr/>
            <p:nvPr/>
          </p:nvSpPr>
          <p:spPr>
            <a:xfrm>
              <a:off x="2860682" y="4053205"/>
              <a:ext cx="128897" cy="14478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003232" y="4000500"/>
              <a:ext cx="81292" cy="194310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3153410" y="4003675"/>
            <a:ext cx="356235" cy="194310"/>
            <a:chOff x="3153410" y="4003675"/>
            <a:chExt cx="356235" cy="194310"/>
          </a:xfrm>
        </p:grpSpPr>
        <p:sp>
          <p:nvSpPr>
            <p:cNvPr id="119" name="object 119"/>
            <p:cNvSpPr/>
            <p:nvPr/>
          </p:nvSpPr>
          <p:spPr>
            <a:xfrm>
              <a:off x="3153410" y="4008069"/>
              <a:ext cx="67309" cy="18864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41675" y="4003675"/>
              <a:ext cx="111760" cy="19113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381375" y="4053205"/>
              <a:ext cx="128270" cy="1447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3603632" y="4003675"/>
            <a:ext cx="1086485" cy="243840"/>
            <a:chOff x="3603632" y="4003675"/>
            <a:chExt cx="1086485" cy="243840"/>
          </a:xfrm>
        </p:grpSpPr>
        <p:sp>
          <p:nvSpPr>
            <p:cNvPr id="123" name="object 123"/>
            <p:cNvSpPr/>
            <p:nvPr/>
          </p:nvSpPr>
          <p:spPr>
            <a:xfrm>
              <a:off x="3603632" y="4053205"/>
              <a:ext cx="128897" cy="14478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901439" y="4053205"/>
              <a:ext cx="128270" cy="14478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760469" y="4053205"/>
              <a:ext cx="120650" cy="19431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057649" y="4053205"/>
              <a:ext cx="209550" cy="14478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282439" y="4008069"/>
              <a:ext cx="67310" cy="188645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370704" y="4003675"/>
              <a:ext cx="23495" cy="191135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420242" y="4053205"/>
              <a:ext cx="128897" cy="14478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578349" y="4053205"/>
              <a:ext cx="111760" cy="141605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4801234" y="4003675"/>
            <a:ext cx="170815" cy="191135"/>
            <a:chOff x="4801234" y="4003675"/>
            <a:chExt cx="170815" cy="191135"/>
          </a:xfrm>
        </p:grpSpPr>
        <p:sp>
          <p:nvSpPr>
            <p:cNvPr id="132" name="object 132"/>
            <p:cNvSpPr/>
            <p:nvPr/>
          </p:nvSpPr>
          <p:spPr>
            <a:xfrm>
              <a:off x="4801234" y="4003675"/>
              <a:ext cx="23494" cy="191135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860289" y="4053205"/>
              <a:ext cx="111760" cy="141605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5068570" y="4053204"/>
            <a:ext cx="518795" cy="197485"/>
            <a:chOff x="5068570" y="4053204"/>
            <a:chExt cx="518795" cy="197485"/>
          </a:xfrm>
        </p:grpSpPr>
        <p:sp>
          <p:nvSpPr>
            <p:cNvPr id="135" name="object 135"/>
            <p:cNvSpPr/>
            <p:nvPr/>
          </p:nvSpPr>
          <p:spPr>
            <a:xfrm>
              <a:off x="5068570" y="4053204"/>
              <a:ext cx="267334" cy="197485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512435" y="4053204"/>
              <a:ext cx="74929" cy="14160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363845" y="4056379"/>
              <a:ext cx="113029" cy="14160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8" name="object 138"/>
          <p:cNvGrpSpPr/>
          <p:nvPr/>
        </p:nvGrpSpPr>
        <p:grpSpPr>
          <a:xfrm>
            <a:off x="5667475" y="4003675"/>
            <a:ext cx="930910" cy="194310"/>
            <a:chOff x="5667475" y="4003675"/>
            <a:chExt cx="930910" cy="194310"/>
          </a:xfrm>
        </p:grpSpPr>
        <p:sp>
          <p:nvSpPr>
            <p:cNvPr id="139" name="object 139"/>
            <p:cNvSpPr/>
            <p:nvPr/>
          </p:nvSpPr>
          <p:spPr>
            <a:xfrm>
              <a:off x="5825489" y="4003675"/>
              <a:ext cx="23495" cy="191135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667475" y="4003675"/>
              <a:ext cx="120549" cy="19431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869304" y="4056380"/>
              <a:ext cx="127635" cy="13843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017894" y="4003675"/>
              <a:ext cx="23494" cy="191135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067424" y="4053205"/>
              <a:ext cx="114217" cy="144780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259837" y="4053205"/>
              <a:ext cx="128897" cy="14478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210299" y="4003675"/>
              <a:ext cx="23495" cy="191135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417944" y="4053205"/>
              <a:ext cx="111759" cy="141605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571614" y="4168139"/>
              <a:ext cx="26670" cy="2667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281304" y="4320540"/>
            <a:ext cx="229235" cy="197485"/>
            <a:chOff x="281304" y="4320540"/>
            <a:chExt cx="229235" cy="197485"/>
          </a:xfrm>
        </p:grpSpPr>
        <p:sp>
          <p:nvSpPr>
            <p:cNvPr id="149" name="object 149"/>
            <p:cNvSpPr/>
            <p:nvPr/>
          </p:nvSpPr>
          <p:spPr>
            <a:xfrm>
              <a:off x="281304" y="4320540"/>
              <a:ext cx="168275" cy="197485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83869" y="4488180"/>
              <a:ext cx="26670" cy="26670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630555" y="4323715"/>
            <a:ext cx="835025" cy="243840"/>
            <a:chOff x="630555" y="4323715"/>
            <a:chExt cx="835025" cy="243840"/>
          </a:xfrm>
        </p:grpSpPr>
        <p:sp>
          <p:nvSpPr>
            <p:cNvPr id="152" name="object 152"/>
            <p:cNvSpPr/>
            <p:nvPr/>
          </p:nvSpPr>
          <p:spPr>
            <a:xfrm>
              <a:off x="630555" y="4323715"/>
              <a:ext cx="141604" cy="191135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88670" y="4376420"/>
              <a:ext cx="128270" cy="138429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85850" y="4323715"/>
              <a:ext cx="23494" cy="19113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37260" y="4373245"/>
              <a:ext cx="120650" cy="194309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137285" y="4373245"/>
              <a:ext cx="128270" cy="144779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294765" y="4323715"/>
              <a:ext cx="23494" cy="191135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353820" y="4373245"/>
              <a:ext cx="111760" cy="1416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9" name="object 159"/>
          <p:cNvGrpSpPr/>
          <p:nvPr/>
        </p:nvGrpSpPr>
        <p:grpSpPr>
          <a:xfrm>
            <a:off x="1576705" y="4323715"/>
            <a:ext cx="469900" cy="194310"/>
            <a:chOff x="1576705" y="4323715"/>
            <a:chExt cx="469900" cy="194310"/>
          </a:xfrm>
        </p:grpSpPr>
        <p:sp>
          <p:nvSpPr>
            <p:cNvPr id="160" name="object 160"/>
            <p:cNvSpPr/>
            <p:nvPr/>
          </p:nvSpPr>
          <p:spPr>
            <a:xfrm>
              <a:off x="1576705" y="4323715"/>
              <a:ext cx="111759" cy="19113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715777" y="4373245"/>
              <a:ext cx="330509" cy="144779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2" name="object 162"/>
          <p:cNvGrpSpPr/>
          <p:nvPr/>
        </p:nvGrpSpPr>
        <p:grpSpPr>
          <a:xfrm>
            <a:off x="2125979" y="4373245"/>
            <a:ext cx="518795" cy="197485"/>
            <a:chOff x="2125979" y="4373245"/>
            <a:chExt cx="518795" cy="197485"/>
          </a:xfrm>
        </p:grpSpPr>
        <p:sp>
          <p:nvSpPr>
            <p:cNvPr id="163" name="object 163"/>
            <p:cNvSpPr/>
            <p:nvPr/>
          </p:nvSpPr>
          <p:spPr>
            <a:xfrm>
              <a:off x="2125979" y="4373245"/>
              <a:ext cx="267334" cy="197484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421254" y="4376420"/>
              <a:ext cx="113030" cy="141604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569844" y="4373245"/>
              <a:ext cx="74930" cy="141604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6" name="object 166"/>
          <p:cNvGrpSpPr/>
          <p:nvPr/>
        </p:nvGrpSpPr>
        <p:grpSpPr>
          <a:xfrm>
            <a:off x="2724792" y="4323715"/>
            <a:ext cx="1427480" cy="247015"/>
            <a:chOff x="2724792" y="4323715"/>
            <a:chExt cx="1427480" cy="247015"/>
          </a:xfrm>
        </p:grpSpPr>
        <p:sp>
          <p:nvSpPr>
            <p:cNvPr id="167" name="object 167"/>
            <p:cNvSpPr/>
            <p:nvPr/>
          </p:nvSpPr>
          <p:spPr>
            <a:xfrm>
              <a:off x="2724792" y="4373245"/>
              <a:ext cx="128897" cy="144779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881630" y="4373245"/>
              <a:ext cx="202514" cy="197484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111500" y="4373245"/>
              <a:ext cx="128269" cy="144779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268980" y="4373245"/>
              <a:ext cx="111760" cy="141604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417570" y="4323715"/>
              <a:ext cx="23494" cy="191135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463417" y="4376420"/>
              <a:ext cx="122555" cy="138429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601085" y="4373245"/>
              <a:ext cx="128269" cy="144779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744595" y="4328109"/>
              <a:ext cx="67309" cy="188645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832860" y="4323715"/>
              <a:ext cx="23494" cy="191135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882398" y="4373245"/>
              <a:ext cx="128897" cy="144779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040505" y="4373245"/>
              <a:ext cx="111760" cy="1416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178"/>
          <p:cNvGrpSpPr/>
          <p:nvPr/>
        </p:nvGrpSpPr>
        <p:grpSpPr>
          <a:xfrm>
            <a:off x="4253872" y="4373245"/>
            <a:ext cx="231775" cy="144780"/>
            <a:chOff x="4253872" y="4373245"/>
            <a:chExt cx="231775" cy="144780"/>
          </a:xfrm>
        </p:grpSpPr>
        <p:sp>
          <p:nvSpPr>
            <p:cNvPr id="179" name="object 179"/>
            <p:cNvSpPr/>
            <p:nvPr/>
          </p:nvSpPr>
          <p:spPr>
            <a:xfrm>
              <a:off x="4253872" y="4373245"/>
              <a:ext cx="128897" cy="144779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410709" y="4373245"/>
              <a:ext cx="74929" cy="141604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1" name="object 181"/>
          <p:cNvGrpSpPr/>
          <p:nvPr/>
        </p:nvGrpSpPr>
        <p:grpSpPr>
          <a:xfrm>
            <a:off x="4565750" y="4323715"/>
            <a:ext cx="862330" cy="194310"/>
            <a:chOff x="4565750" y="4323715"/>
            <a:chExt cx="862330" cy="194310"/>
          </a:xfrm>
        </p:grpSpPr>
        <p:sp>
          <p:nvSpPr>
            <p:cNvPr id="182" name="object 182"/>
            <p:cNvSpPr/>
            <p:nvPr/>
          </p:nvSpPr>
          <p:spPr>
            <a:xfrm>
              <a:off x="4565750" y="4323715"/>
              <a:ext cx="120549" cy="194310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723764" y="4323715"/>
              <a:ext cx="23495" cy="19113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767579" y="4376420"/>
              <a:ext cx="127635" cy="138429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916169" y="4323715"/>
              <a:ext cx="23494" cy="191135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965699" y="4373245"/>
              <a:ext cx="114217" cy="144779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108574" y="4323715"/>
              <a:ext cx="23495" cy="191135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158112" y="4373245"/>
              <a:ext cx="128897" cy="144779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316219" y="4373245"/>
              <a:ext cx="111759" cy="1416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0" name="object 190"/>
          <p:cNvGrpSpPr/>
          <p:nvPr/>
        </p:nvGrpSpPr>
        <p:grpSpPr>
          <a:xfrm>
            <a:off x="5529680" y="4323715"/>
            <a:ext cx="560070" cy="194310"/>
            <a:chOff x="5529680" y="4323715"/>
            <a:chExt cx="560070" cy="194310"/>
          </a:xfrm>
        </p:grpSpPr>
        <p:sp>
          <p:nvSpPr>
            <p:cNvPr id="191" name="object 191"/>
            <p:cNvSpPr/>
            <p:nvPr/>
          </p:nvSpPr>
          <p:spPr>
            <a:xfrm>
              <a:off x="5529680" y="4323715"/>
              <a:ext cx="120549" cy="194310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827395" y="4373245"/>
              <a:ext cx="128269" cy="144779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678178" y="4373245"/>
              <a:ext cx="128897" cy="144779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975350" y="4373245"/>
              <a:ext cx="114217" cy="144779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5" name="object 195"/>
          <p:cNvGrpSpPr/>
          <p:nvPr/>
        </p:nvGrpSpPr>
        <p:grpSpPr>
          <a:xfrm>
            <a:off x="276859" y="4643754"/>
            <a:ext cx="1273175" cy="247015"/>
            <a:chOff x="276859" y="4643754"/>
            <a:chExt cx="1273175" cy="247015"/>
          </a:xfrm>
        </p:grpSpPr>
        <p:sp>
          <p:nvSpPr>
            <p:cNvPr id="196" name="object 196"/>
            <p:cNvSpPr/>
            <p:nvPr/>
          </p:nvSpPr>
          <p:spPr>
            <a:xfrm>
              <a:off x="276859" y="4693284"/>
              <a:ext cx="114217" cy="144779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10217" y="4693284"/>
              <a:ext cx="128897" cy="144779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67486" y="4693284"/>
              <a:ext cx="187325" cy="14160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81684" y="4693284"/>
              <a:ext cx="128270" cy="144779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25194" y="4648149"/>
              <a:ext cx="67310" cy="18864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13459" y="4643754"/>
              <a:ext cx="111759" cy="191135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162049" y="4643754"/>
              <a:ext cx="23494" cy="191135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221104" y="4693284"/>
              <a:ext cx="111759" cy="1416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360119" y="4693284"/>
              <a:ext cx="121919" cy="197485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523365" y="4808219"/>
              <a:ext cx="26669" cy="2667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6552" y="6428169"/>
            <a:ext cx="8515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277" y="366395"/>
            <a:ext cx="349250" cy="34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747" y="197485"/>
            <a:ext cx="581279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0" dirty="0">
                <a:solidFill>
                  <a:srgbClr val="994653"/>
                </a:solidFill>
              </a:rPr>
              <a:t>ANALYTICAL</a:t>
            </a:r>
            <a:r>
              <a:rPr sz="4000" spc="-145" dirty="0">
                <a:solidFill>
                  <a:srgbClr val="994653"/>
                </a:solidFill>
              </a:rPr>
              <a:t> </a:t>
            </a:r>
            <a:r>
              <a:rPr sz="4000" spc="-5" dirty="0">
                <a:solidFill>
                  <a:srgbClr val="994653"/>
                </a:solidFill>
              </a:rPr>
              <a:t>REPORTS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334645" y="1642745"/>
            <a:ext cx="697230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This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type goes a step beyond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presenting results. Analytical 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reports present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results, analyze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those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results,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and draw 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conclusions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based on those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results.</a:t>
            </a:r>
            <a:endParaRPr sz="2100">
              <a:latin typeface="Arial"/>
              <a:cs typeface="Arial"/>
            </a:endParaRPr>
          </a:p>
          <a:p>
            <a:pPr marL="12700" marR="227329">
              <a:lnSpc>
                <a:spcPct val="100000"/>
              </a:lnSpc>
            </a:pP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These reports attempt to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describe why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or how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something 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happened and then to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explain what it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means.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7167" y="3650615"/>
            <a:ext cx="1123950" cy="247015"/>
            <a:chOff x="347167" y="3650615"/>
            <a:chExt cx="1123950" cy="247015"/>
          </a:xfrm>
        </p:grpSpPr>
        <p:sp>
          <p:nvSpPr>
            <p:cNvPr id="8" name="object 8"/>
            <p:cNvSpPr/>
            <p:nvPr/>
          </p:nvSpPr>
          <p:spPr>
            <a:xfrm>
              <a:off x="347167" y="3650615"/>
              <a:ext cx="178155" cy="191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3560" y="3700145"/>
              <a:ext cx="111760" cy="1416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3260" y="3700145"/>
              <a:ext cx="128270" cy="1447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470" y="3650615"/>
              <a:ext cx="23494" cy="1911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5189" y="3655009"/>
              <a:ext cx="201294" cy="2426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7439" y="3650615"/>
              <a:ext cx="23494" cy="1911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8875" y="3700145"/>
              <a:ext cx="260350" cy="1447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7164" y="3650615"/>
              <a:ext cx="23494" cy="1911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580514" y="3655009"/>
            <a:ext cx="803910" cy="240029"/>
            <a:chOff x="1580514" y="3655009"/>
            <a:chExt cx="803910" cy="240029"/>
          </a:xfrm>
        </p:grpSpPr>
        <p:sp>
          <p:nvSpPr>
            <p:cNvPr id="17" name="object 17"/>
            <p:cNvSpPr/>
            <p:nvPr/>
          </p:nvSpPr>
          <p:spPr>
            <a:xfrm>
              <a:off x="1580514" y="3700144"/>
              <a:ext cx="209549" cy="1447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18004" y="3700144"/>
              <a:ext cx="120650" cy="19430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58348" y="3700144"/>
              <a:ext cx="128896" cy="14477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15184" y="3655009"/>
              <a:ext cx="269157" cy="18991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486456" y="3650615"/>
            <a:ext cx="685800" cy="247015"/>
            <a:chOff x="2486456" y="3650615"/>
            <a:chExt cx="685800" cy="247015"/>
          </a:xfrm>
        </p:grpSpPr>
        <p:sp>
          <p:nvSpPr>
            <p:cNvPr id="22" name="object 22"/>
            <p:cNvSpPr/>
            <p:nvPr/>
          </p:nvSpPr>
          <p:spPr>
            <a:xfrm>
              <a:off x="2486456" y="3700145"/>
              <a:ext cx="187325" cy="1416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09544" y="3650615"/>
              <a:ext cx="23494" cy="19113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59024" y="3700145"/>
              <a:ext cx="121919" cy="19748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17189" y="3650615"/>
              <a:ext cx="111760" cy="19113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51809" y="3655009"/>
              <a:ext cx="67309" cy="18864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45154" y="3703320"/>
              <a:ext cx="26669" cy="13842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47167" y="3970654"/>
            <a:ext cx="228600" cy="191135"/>
            <a:chOff x="347167" y="3970654"/>
            <a:chExt cx="228600" cy="191135"/>
          </a:xfrm>
        </p:grpSpPr>
        <p:sp>
          <p:nvSpPr>
            <p:cNvPr id="29" name="object 29"/>
            <p:cNvSpPr/>
            <p:nvPr/>
          </p:nvSpPr>
          <p:spPr>
            <a:xfrm>
              <a:off x="347167" y="3970654"/>
              <a:ext cx="178155" cy="191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8640" y="4135119"/>
              <a:ext cx="26670" cy="2667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95325" y="3970654"/>
            <a:ext cx="835025" cy="243840"/>
            <a:chOff x="695325" y="3970654"/>
            <a:chExt cx="835025" cy="243840"/>
          </a:xfrm>
        </p:grpSpPr>
        <p:sp>
          <p:nvSpPr>
            <p:cNvPr id="32" name="object 32"/>
            <p:cNvSpPr/>
            <p:nvPr/>
          </p:nvSpPr>
          <p:spPr>
            <a:xfrm>
              <a:off x="695325" y="3970654"/>
              <a:ext cx="141605" cy="19113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3439" y="4023359"/>
              <a:ext cx="128269" cy="13842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02029" y="4020184"/>
              <a:ext cx="120650" cy="1943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50619" y="3970654"/>
              <a:ext cx="23494" cy="19113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02055" y="4020184"/>
              <a:ext cx="128269" cy="1447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59534" y="3970654"/>
              <a:ext cx="23495" cy="19113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8590" y="4020184"/>
              <a:ext cx="111759" cy="14160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623377" y="3970654"/>
            <a:ext cx="561340" cy="194310"/>
            <a:chOff x="1623377" y="3970654"/>
            <a:chExt cx="561340" cy="194310"/>
          </a:xfrm>
        </p:grpSpPr>
        <p:sp>
          <p:nvSpPr>
            <p:cNvPr id="40" name="object 40"/>
            <p:cNvSpPr/>
            <p:nvPr/>
          </p:nvSpPr>
          <p:spPr>
            <a:xfrm>
              <a:off x="1623377" y="4023359"/>
              <a:ext cx="190499" cy="13842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33879" y="3970654"/>
              <a:ext cx="111759" cy="19113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73579" y="4020184"/>
              <a:ext cx="128269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17089" y="3975049"/>
              <a:ext cx="67310" cy="18864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272029" y="4020184"/>
            <a:ext cx="690880" cy="144780"/>
            <a:chOff x="2272029" y="4020184"/>
            <a:chExt cx="690880" cy="144780"/>
          </a:xfrm>
        </p:grpSpPr>
        <p:sp>
          <p:nvSpPr>
            <p:cNvPr id="45" name="object 45"/>
            <p:cNvSpPr/>
            <p:nvPr/>
          </p:nvSpPr>
          <p:spPr>
            <a:xfrm>
              <a:off x="2272029" y="4020184"/>
              <a:ext cx="260350" cy="14477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60319" y="4023359"/>
              <a:ext cx="113030" cy="14160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00654" y="4020184"/>
              <a:ext cx="114217" cy="14477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34639" y="4020184"/>
              <a:ext cx="128270" cy="14477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3057525" y="4020184"/>
            <a:ext cx="128269" cy="1447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3288029" y="3970654"/>
            <a:ext cx="930275" cy="243840"/>
            <a:chOff x="3288029" y="3970654"/>
            <a:chExt cx="930275" cy="243840"/>
          </a:xfrm>
        </p:grpSpPr>
        <p:sp>
          <p:nvSpPr>
            <p:cNvPr id="51" name="object 51"/>
            <p:cNvSpPr/>
            <p:nvPr/>
          </p:nvSpPr>
          <p:spPr>
            <a:xfrm>
              <a:off x="3288029" y="4020184"/>
              <a:ext cx="120650" cy="19431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36619" y="4020184"/>
              <a:ext cx="209550" cy="14477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674109" y="3970654"/>
              <a:ext cx="120650" cy="19431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822699" y="3970654"/>
              <a:ext cx="23495" cy="19113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874134" y="4020184"/>
              <a:ext cx="128269" cy="1447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30776" y="4020184"/>
              <a:ext cx="187325" cy="14160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318643" y="4020184"/>
            <a:ext cx="231775" cy="144780"/>
            <a:chOff x="4318643" y="4020184"/>
            <a:chExt cx="231775" cy="144780"/>
          </a:xfrm>
        </p:grpSpPr>
        <p:sp>
          <p:nvSpPr>
            <p:cNvPr id="58" name="object 58"/>
            <p:cNvSpPr/>
            <p:nvPr/>
          </p:nvSpPr>
          <p:spPr>
            <a:xfrm>
              <a:off x="4318643" y="4020184"/>
              <a:ext cx="128896" cy="14477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75480" y="4020184"/>
              <a:ext cx="74930" cy="14160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4630420" y="3970654"/>
            <a:ext cx="1035685" cy="194310"/>
            <a:chOff x="4630420" y="3970654"/>
            <a:chExt cx="1035685" cy="194310"/>
          </a:xfrm>
        </p:grpSpPr>
        <p:sp>
          <p:nvSpPr>
            <p:cNvPr id="61" name="object 61"/>
            <p:cNvSpPr/>
            <p:nvPr/>
          </p:nvSpPr>
          <p:spPr>
            <a:xfrm>
              <a:off x="4630420" y="4020184"/>
              <a:ext cx="114217" cy="14477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773295" y="3970654"/>
              <a:ext cx="23494" cy="19113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818380" y="3975049"/>
              <a:ext cx="67310" cy="18864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905375" y="4023359"/>
              <a:ext cx="113029" cy="14160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046345" y="4020184"/>
              <a:ext cx="128269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189855" y="3975049"/>
              <a:ext cx="67310" cy="18864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278120" y="3970654"/>
              <a:ext cx="23494" cy="19113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327658" y="4020184"/>
              <a:ext cx="128896" cy="14477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485765" y="4020184"/>
              <a:ext cx="111760" cy="14160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39435" y="4135119"/>
              <a:ext cx="26670" cy="2667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367029" y="4290695"/>
            <a:ext cx="208279" cy="191135"/>
            <a:chOff x="367029" y="4290695"/>
            <a:chExt cx="208279" cy="191135"/>
          </a:xfrm>
        </p:grpSpPr>
        <p:sp>
          <p:nvSpPr>
            <p:cNvPr id="72" name="object 72"/>
            <p:cNvSpPr/>
            <p:nvPr/>
          </p:nvSpPr>
          <p:spPr>
            <a:xfrm>
              <a:off x="367029" y="4290695"/>
              <a:ext cx="144145" cy="19113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48639" y="4455160"/>
              <a:ext cx="26670" cy="2667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695325" y="4290695"/>
            <a:ext cx="835025" cy="243840"/>
            <a:chOff x="695325" y="4290695"/>
            <a:chExt cx="835025" cy="243840"/>
          </a:xfrm>
        </p:grpSpPr>
        <p:sp>
          <p:nvSpPr>
            <p:cNvPr id="75" name="object 75"/>
            <p:cNvSpPr/>
            <p:nvPr/>
          </p:nvSpPr>
          <p:spPr>
            <a:xfrm>
              <a:off x="695325" y="4290695"/>
              <a:ext cx="141605" cy="19113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53439" y="4343400"/>
              <a:ext cx="128269" cy="13842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02029" y="4340225"/>
              <a:ext cx="120650" cy="19431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50619" y="4290695"/>
              <a:ext cx="23494" cy="19113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02055" y="4340225"/>
              <a:ext cx="128269" cy="1447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418590" y="4340225"/>
              <a:ext cx="111759" cy="141604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359534" y="4290695"/>
              <a:ext cx="23495" cy="19113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1627504" y="4290695"/>
            <a:ext cx="356235" cy="194310"/>
            <a:chOff x="1627504" y="4290695"/>
            <a:chExt cx="356235" cy="194310"/>
          </a:xfrm>
        </p:grpSpPr>
        <p:sp>
          <p:nvSpPr>
            <p:cNvPr id="83" name="object 83"/>
            <p:cNvSpPr/>
            <p:nvPr/>
          </p:nvSpPr>
          <p:spPr>
            <a:xfrm>
              <a:off x="1627504" y="4295089"/>
              <a:ext cx="67309" cy="18864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15769" y="4290695"/>
              <a:ext cx="111760" cy="19113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855469" y="4340225"/>
              <a:ext cx="128269" cy="1447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2085975" y="4290695"/>
            <a:ext cx="974090" cy="243840"/>
            <a:chOff x="2085975" y="4290695"/>
            <a:chExt cx="974090" cy="243840"/>
          </a:xfrm>
        </p:grpSpPr>
        <p:sp>
          <p:nvSpPr>
            <p:cNvPr id="87" name="object 87"/>
            <p:cNvSpPr/>
            <p:nvPr/>
          </p:nvSpPr>
          <p:spPr>
            <a:xfrm>
              <a:off x="2085975" y="4340225"/>
              <a:ext cx="120650" cy="19431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226318" y="4340225"/>
              <a:ext cx="128896" cy="14477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370454" y="4295089"/>
              <a:ext cx="207644" cy="18991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607309" y="4340225"/>
              <a:ext cx="111759" cy="14160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741930" y="4295089"/>
              <a:ext cx="67309" cy="18864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30194" y="4290695"/>
              <a:ext cx="23494" cy="19113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880359" y="4340225"/>
              <a:ext cx="128269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036569" y="4290695"/>
              <a:ext cx="23494" cy="19113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3169920" y="4290695"/>
            <a:ext cx="758825" cy="194310"/>
            <a:chOff x="3169920" y="4290695"/>
            <a:chExt cx="758825" cy="194310"/>
          </a:xfrm>
        </p:grpSpPr>
        <p:sp>
          <p:nvSpPr>
            <p:cNvPr id="96" name="object 96"/>
            <p:cNvSpPr/>
            <p:nvPr/>
          </p:nvSpPr>
          <p:spPr>
            <a:xfrm>
              <a:off x="3169920" y="4340225"/>
              <a:ext cx="209550" cy="144779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399155" y="4340225"/>
              <a:ext cx="114217" cy="14477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540760" y="4343400"/>
              <a:ext cx="113029" cy="14160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689350" y="4290695"/>
              <a:ext cx="23495" cy="19113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735705" y="4295089"/>
              <a:ext cx="192957" cy="189915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4022098" y="4287520"/>
            <a:ext cx="224154" cy="197485"/>
            <a:chOff x="4022098" y="4287520"/>
            <a:chExt cx="224154" cy="197485"/>
          </a:xfrm>
        </p:grpSpPr>
        <p:sp>
          <p:nvSpPr>
            <p:cNvPr id="102" name="object 102"/>
            <p:cNvSpPr/>
            <p:nvPr/>
          </p:nvSpPr>
          <p:spPr>
            <a:xfrm>
              <a:off x="4022098" y="4340225"/>
              <a:ext cx="128896" cy="144779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164647" y="4287520"/>
              <a:ext cx="81292" cy="194309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4319904" y="4340225"/>
            <a:ext cx="128270" cy="1447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4550409" y="4290695"/>
            <a:ext cx="1083945" cy="243840"/>
            <a:chOff x="4550409" y="4290695"/>
            <a:chExt cx="1083945" cy="243840"/>
          </a:xfrm>
        </p:grpSpPr>
        <p:sp>
          <p:nvSpPr>
            <p:cNvPr id="106" name="object 106"/>
            <p:cNvSpPr/>
            <p:nvPr/>
          </p:nvSpPr>
          <p:spPr>
            <a:xfrm>
              <a:off x="4550409" y="4340225"/>
              <a:ext cx="120650" cy="19431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691379" y="4340225"/>
              <a:ext cx="128270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847589" y="4295089"/>
              <a:ext cx="143510" cy="188645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12054" y="4290695"/>
              <a:ext cx="23495" cy="1911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63489" y="4340225"/>
              <a:ext cx="120650" cy="144779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351779" y="4290695"/>
              <a:ext cx="23495" cy="191135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203189" y="4343400"/>
              <a:ext cx="113030" cy="141604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403214" y="4340225"/>
              <a:ext cx="128270" cy="144779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559424" y="4340225"/>
              <a:ext cx="74929" cy="141604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5716270" y="4340225"/>
            <a:ext cx="779780" cy="144780"/>
            <a:chOff x="5716270" y="4340225"/>
            <a:chExt cx="779780" cy="144780"/>
          </a:xfrm>
        </p:grpSpPr>
        <p:sp>
          <p:nvSpPr>
            <p:cNvPr id="116" name="object 116"/>
            <p:cNvSpPr/>
            <p:nvPr/>
          </p:nvSpPr>
          <p:spPr>
            <a:xfrm>
              <a:off x="5716270" y="4340225"/>
              <a:ext cx="260350" cy="14477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004560" y="4343400"/>
              <a:ext cx="113029" cy="14160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53150" y="4340225"/>
              <a:ext cx="194862" cy="144779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367780" y="4340225"/>
              <a:ext cx="128270" cy="1447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6590038" y="4287520"/>
            <a:ext cx="224154" cy="197485"/>
            <a:chOff x="6590038" y="4287520"/>
            <a:chExt cx="224154" cy="197485"/>
          </a:xfrm>
        </p:grpSpPr>
        <p:sp>
          <p:nvSpPr>
            <p:cNvPr id="121" name="object 121"/>
            <p:cNvSpPr/>
            <p:nvPr/>
          </p:nvSpPr>
          <p:spPr>
            <a:xfrm>
              <a:off x="6590038" y="4340225"/>
              <a:ext cx="128896" cy="14477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732587" y="4287520"/>
              <a:ext cx="81292" cy="19430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356870" y="4610734"/>
            <a:ext cx="753110" cy="194310"/>
            <a:chOff x="356870" y="4610734"/>
            <a:chExt cx="753110" cy="194310"/>
          </a:xfrm>
        </p:grpSpPr>
        <p:sp>
          <p:nvSpPr>
            <p:cNvPr id="124" name="object 124"/>
            <p:cNvSpPr/>
            <p:nvPr/>
          </p:nvSpPr>
          <p:spPr>
            <a:xfrm>
              <a:off x="356870" y="4660264"/>
              <a:ext cx="128270" cy="14478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06730" y="4615129"/>
              <a:ext cx="194310" cy="189915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21995" y="4610734"/>
              <a:ext cx="23495" cy="19113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71533" y="4660264"/>
              <a:ext cx="128896" cy="14478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83310" y="4775199"/>
              <a:ext cx="26669" cy="2667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29639" y="4660264"/>
              <a:ext cx="111759" cy="141605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" name="object 130"/>
          <p:cNvGrpSpPr/>
          <p:nvPr/>
        </p:nvGrpSpPr>
        <p:grpSpPr>
          <a:xfrm>
            <a:off x="360679" y="4927600"/>
            <a:ext cx="229235" cy="197485"/>
            <a:chOff x="360679" y="4927600"/>
            <a:chExt cx="229235" cy="197485"/>
          </a:xfrm>
        </p:grpSpPr>
        <p:sp>
          <p:nvSpPr>
            <p:cNvPr id="131" name="object 131"/>
            <p:cNvSpPr/>
            <p:nvPr/>
          </p:nvSpPr>
          <p:spPr>
            <a:xfrm>
              <a:off x="563244" y="5095239"/>
              <a:ext cx="26670" cy="2667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60679" y="4927600"/>
              <a:ext cx="168275" cy="197485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3" name="object 133"/>
          <p:cNvGrpSpPr/>
          <p:nvPr/>
        </p:nvGrpSpPr>
        <p:grpSpPr>
          <a:xfrm>
            <a:off x="700405" y="4927600"/>
            <a:ext cx="965200" cy="250190"/>
            <a:chOff x="700405" y="4927600"/>
            <a:chExt cx="965200" cy="250190"/>
          </a:xfrm>
        </p:grpSpPr>
        <p:sp>
          <p:nvSpPr>
            <p:cNvPr id="134" name="object 134"/>
            <p:cNvSpPr/>
            <p:nvPr/>
          </p:nvSpPr>
          <p:spPr>
            <a:xfrm>
              <a:off x="700405" y="4927600"/>
              <a:ext cx="151067" cy="19748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83285" y="4983480"/>
              <a:ext cx="113030" cy="141605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023569" y="4980305"/>
              <a:ext cx="121919" cy="197485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172159" y="4980305"/>
              <a:ext cx="121919" cy="197485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321435" y="4980305"/>
              <a:ext cx="128270" cy="144780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469390" y="4980305"/>
              <a:ext cx="114217" cy="144780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598294" y="4935169"/>
              <a:ext cx="67310" cy="188645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1742757" y="4930775"/>
            <a:ext cx="663575" cy="194310"/>
            <a:chOff x="1742757" y="4930775"/>
            <a:chExt cx="663575" cy="194310"/>
          </a:xfrm>
        </p:grpSpPr>
        <p:sp>
          <p:nvSpPr>
            <p:cNvPr id="142" name="object 142"/>
            <p:cNvSpPr/>
            <p:nvPr/>
          </p:nvSpPr>
          <p:spPr>
            <a:xfrm>
              <a:off x="1742757" y="4983480"/>
              <a:ext cx="190500" cy="138430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953260" y="4930775"/>
              <a:ext cx="111759" cy="191135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101850" y="4930775"/>
              <a:ext cx="23494" cy="191135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153285" y="4980305"/>
              <a:ext cx="120650" cy="144780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294255" y="4930775"/>
              <a:ext cx="111759" cy="191135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2507623" y="4930775"/>
            <a:ext cx="768985" cy="243840"/>
            <a:chOff x="2507623" y="4930775"/>
            <a:chExt cx="768985" cy="243840"/>
          </a:xfrm>
        </p:grpSpPr>
        <p:sp>
          <p:nvSpPr>
            <p:cNvPr id="148" name="object 148"/>
            <p:cNvSpPr/>
            <p:nvPr/>
          </p:nvSpPr>
          <p:spPr>
            <a:xfrm>
              <a:off x="2507623" y="4980305"/>
              <a:ext cx="128896" cy="14478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64459" y="4980305"/>
              <a:ext cx="120650" cy="194310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800349" y="4935169"/>
              <a:ext cx="67310" cy="188645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88614" y="4930775"/>
              <a:ext cx="23495" cy="191135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938153" y="4980305"/>
              <a:ext cx="128896" cy="14478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096259" y="4980305"/>
              <a:ext cx="111759" cy="141605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248659" y="5095239"/>
              <a:ext cx="27939" cy="63500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5" name="object 155"/>
          <p:cNvGrpSpPr/>
          <p:nvPr/>
        </p:nvGrpSpPr>
        <p:grpSpPr>
          <a:xfrm>
            <a:off x="3384550" y="4930775"/>
            <a:ext cx="753110" cy="227965"/>
            <a:chOff x="3384550" y="4930775"/>
            <a:chExt cx="753110" cy="227965"/>
          </a:xfrm>
        </p:grpSpPr>
        <p:sp>
          <p:nvSpPr>
            <p:cNvPr id="156" name="object 156"/>
            <p:cNvSpPr/>
            <p:nvPr/>
          </p:nvSpPr>
          <p:spPr>
            <a:xfrm>
              <a:off x="3384550" y="4980305"/>
              <a:ext cx="128270" cy="14478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534410" y="4935169"/>
              <a:ext cx="194310" cy="189915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749675" y="4930775"/>
              <a:ext cx="23495" cy="191135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799213" y="4980305"/>
              <a:ext cx="128896" cy="144780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957319" y="4980305"/>
              <a:ext cx="111759" cy="141605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109719" y="5095239"/>
              <a:ext cx="27939" cy="63500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2" name="object 162"/>
          <p:cNvGrpSpPr/>
          <p:nvPr/>
        </p:nvGrpSpPr>
        <p:grpSpPr>
          <a:xfrm>
            <a:off x="4244983" y="4980304"/>
            <a:ext cx="231775" cy="144780"/>
            <a:chOff x="4244983" y="4980304"/>
            <a:chExt cx="231775" cy="144780"/>
          </a:xfrm>
        </p:grpSpPr>
        <p:sp>
          <p:nvSpPr>
            <p:cNvPr id="163" name="object 163"/>
            <p:cNvSpPr/>
            <p:nvPr/>
          </p:nvSpPr>
          <p:spPr>
            <a:xfrm>
              <a:off x="4244983" y="4980304"/>
              <a:ext cx="128896" cy="14478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401820" y="4980304"/>
              <a:ext cx="74929" cy="141605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4565015" y="4930775"/>
            <a:ext cx="1174750" cy="243840"/>
            <a:chOff x="4565015" y="4930775"/>
            <a:chExt cx="1174750" cy="243840"/>
          </a:xfrm>
        </p:grpSpPr>
        <p:sp>
          <p:nvSpPr>
            <p:cNvPr id="166" name="object 166"/>
            <p:cNvSpPr/>
            <p:nvPr/>
          </p:nvSpPr>
          <p:spPr>
            <a:xfrm>
              <a:off x="4565015" y="4980305"/>
              <a:ext cx="120650" cy="194310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713605" y="4980305"/>
              <a:ext cx="209550" cy="144780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944745" y="4980305"/>
              <a:ext cx="260350" cy="144780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224880" y="4930775"/>
              <a:ext cx="120549" cy="194310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381625" y="4983480"/>
              <a:ext cx="113029" cy="14160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530215" y="4980305"/>
              <a:ext cx="209550" cy="144780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2" name="object 172"/>
          <p:cNvGrpSpPr/>
          <p:nvPr/>
        </p:nvGrpSpPr>
        <p:grpSpPr>
          <a:xfrm>
            <a:off x="5843270" y="4930775"/>
            <a:ext cx="163830" cy="194310"/>
            <a:chOff x="5843270" y="4930775"/>
            <a:chExt cx="163830" cy="194310"/>
          </a:xfrm>
        </p:grpSpPr>
        <p:sp>
          <p:nvSpPr>
            <p:cNvPr id="173" name="object 173"/>
            <p:cNvSpPr/>
            <p:nvPr/>
          </p:nvSpPr>
          <p:spPr>
            <a:xfrm>
              <a:off x="5843270" y="4930775"/>
              <a:ext cx="23494" cy="191135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892800" y="4980305"/>
              <a:ext cx="114217" cy="144780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5" name="object 175"/>
          <p:cNvGrpSpPr/>
          <p:nvPr/>
        </p:nvGrpSpPr>
        <p:grpSpPr>
          <a:xfrm>
            <a:off x="6108700" y="4930775"/>
            <a:ext cx="537845" cy="194310"/>
            <a:chOff x="6108700" y="4930775"/>
            <a:chExt cx="537845" cy="194310"/>
          </a:xfrm>
        </p:grpSpPr>
        <p:sp>
          <p:nvSpPr>
            <p:cNvPr id="176" name="object 176"/>
            <p:cNvSpPr/>
            <p:nvPr/>
          </p:nvSpPr>
          <p:spPr>
            <a:xfrm>
              <a:off x="6108700" y="4930775"/>
              <a:ext cx="120650" cy="194310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249670" y="4980305"/>
              <a:ext cx="128269" cy="144780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397625" y="4980305"/>
              <a:ext cx="114217" cy="144780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526530" y="4935169"/>
              <a:ext cx="67310" cy="188645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619875" y="5095239"/>
              <a:ext cx="26670" cy="2667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6552" y="6428169"/>
            <a:ext cx="8642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564" y="433069"/>
            <a:ext cx="314325" cy="314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4190" y="279400"/>
            <a:ext cx="6798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994653"/>
                </a:solidFill>
              </a:rPr>
              <a:t>RECOMMENDATION </a:t>
            </a:r>
            <a:r>
              <a:rPr sz="3600" spc="-5" dirty="0">
                <a:solidFill>
                  <a:srgbClr val="994653"/>
                </a:solidFill>
              </a:rPr>
              <a:t>REPORTS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34645" y="1642745"/>
            <a:ext cx="717423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This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type advocate a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particular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course of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action. This usually 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present the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results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and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conclusions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that support the 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recommendations.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This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type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is identical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to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analytical</a:t>
            </a:r>
            <a:r>
              <a:rPr sz="2100" spc="10" dirty="0">
                <a:solidFill>
                  <a:srgbClr val="A4C022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report.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2109" y="3330575"/>
            <a:ext cx="121285" cy="193040"/>
            <a:chOff x="372109" y="3330575"/>
            <a:chExt cx="121285" cy="193040"/>
          </a:xfrm>
        </p:grpSpPr>
        <p:sp>
          <p:nvSpPr>
            <p:cNvPr id="8" name="object 8"/>
            <p:cNvSpPr/>
            <p:nvPr/>
          </p:nvSpPr>
          <p:spPr>
            <a:xfrm>
              <a:off x="372109" y="3330575"/>
              <a:ext cx="25400" cy="191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084" y="3334969"/>
              <a:ext cx="67310" cy="1886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79755" y="3330575"/>
            <a:ext cx="1019810" cy="243840"/>
            <a:chOff x="579755" y="3330575"/>
            <a:chExt cx="1019810" cy="243840"/>
          </a:xfrm>
        </p:grpSpPr>
        <p:sp>
          <p:nvSpPr>
            <p:cNvPr id="11" name="object 11"/>
            <p:cNvSpPr/>
            <p:nvPr/>
          </p:nvSpPr>
          <p:spPr>
            <a:xfrm>
              <a:off x="579755" y="3380105"/>
              <a:ext cx="269239" cy="1447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9315" y="3380105"/>
              <a:ext cx="120650" cy="1943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17905" y="3330575"/>
              <a:ext cx="23494" cy="1911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9340" y="3380105"/>
              <a:ext cx="128269" cy="1447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6820" y="3330575"/>
              <a:ext cx="23495" cy="1911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5875" y="3380105"/>
              <a:ext cx="111759" cy="14160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4940" y="3380105"/>
              <a:ext cx="114217" cy="1447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2894" y="3383280"/>
              <a:ext cx="26670" cy="13843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47167" y="3650615"/>
            <a:ext cx="228600" cy="191135"/>
            <a:chOff x="347167" y="3650615"/>
            <a:chExt cx="228600" cy="191135"/>
          </a:xfrm>
        </p:grpSpPr>
        <p:sp>
          <p:nvSpPr>
            <p:cNvPr id="20" name="object 20"/>
            <p:cNvSpPr/>
            <p:nvPr/>
          </p:nvSpPr>
          <p:spPr>
            <a:xfrm>
              <a:off x="347167" y="3650615"/>
              <a:ext cx="178155" cy="19113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8640" y="3815080"/>
              <a:ext cx="26670" cy="2667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76909" y="3650615"/>
            <a:ext cx="617220" cy="194310"/>
            <a:chOff x="676909" y="3650615"/>
            <a:chExt cx="617220" cy="194310"/>
          </a:xfrm>
        </p:grpSpPr>
        <p:sp>
          <p:nvSpPr>
            <p:cNvPr id="23" name="object 23"/>
            <p:cNvSpPr/>
            <p:nvPr/>
          </p:nvSpPr>
          <p:spPr>
            <a:xfrm>
              <a:off x="676909" y="3650615"/>
              <a:ext cx="245745" cy="19113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3609" y="3650615"/>
              <a:ext cx="111759" cy="19113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83309" y="3700145"/>
              <a:ext cx="128270" cy="1447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26819" y="3655009"/>
              <a:ext cx="67310" cy="18864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379855" y="3650615"/>
            <a:ext cx="758825" cy="194310"/>
            <a:chOff x="1379855" y="3650615"/>
            <a:chExt cx="758825" cy="194310"/>
          </a:xfrm>
        </p:grpSpPr>
        <p:sp>
          <p:nvSpPr>
            <p:cNvPr id="28" name="object 28"/>
            <p:cNvSpPr/>
            <p:nvPr/>
          </p:nvSpPr>
          <p:spPr>
            <a:xfrm>
              <a:off x="1379855" y="3700145"/>
              <a:ext cx="114217" cy="14477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2730" y="3650615"/>
              <a:ext cx="111759" cy="19113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61803" y="3700145"/>
              <a:ext cx="128896" cy="1447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67230" y="3650615"/>
              <a:ext cx="23494" cy="19113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18640" y="3703320"/>
              <a:ext cx="113030" cy="1416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18130" y="3650615"/>
              <a:ext cx="120549" cy="1943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232342" y="3700145"/>
            <a:ext cx="329882" cy="1447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2656305" y="3650615"/>
            <a:ext cx="277495" cy="194310"/>
            <a:chOff x="2656305" y="3650615"/>
            <a:chExt cx="277495" cy="194310"/>
          </a:xfrm>
        </p:grpSpPr>
        <p:sp>
          <p:nvSpPr>
            <p:cNvPr id="36" name="object 36"/>
            <p:cNvSpPr/>
            <p:nvPr/>
          </p:nvSpPr>
          <p:spPr>
            <a:xfrm>
              <a:off x="2656305" y="3650615"/>
              <a:ext cx="120549" cy="1943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04803" y="3700145"/>
              <a:ext cx="128896" cy="1447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3028314" y="3650615"/>
            <a:ext cx="656590" cy="194310"/>
            <a:chOff x="3028314" y="3650615"/>
            <a:chExt cx="656590" cy="194310"/>
          </a:xfrm>
        </p:grpSpPr>
        <p:sp>
          <p:nvSpPr>
            <p:cNvPr id="39" name="object 39"/>
            <p:cNvSpPr/>
            <p:nvPr/>
          </p:nvSpPr>
          <p:spPr>
            <a:xfrm>
              <a:off x="3028314" y="3700145"/>
              <a:ext cx="128270" cy="1447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84524" y="3650615"/>
              <a:ext cx="120650" cy="1943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81704" y="3703320"/>
              <a:ext cx="113030" cy="14160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24868" y="3700145"/>
              <a:ext cx="128896" cy="1447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17594" y="3655009"/>
              <a:ext cx="67309" cy="18864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3771265" y="3700145"/>
            <a:ext cx="128270" cy="1447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4001770" y="3647440"/>
            <a:ext cx="1082675" cy="247015"/>
            <a:chOff x="4001770" y="3647440"/>
            <a:chExt cx="1082675" cy="247015"/>
          </a:xfrm>
        </p:grpSpPr>
        <p:sp>
          <p:nvSpPr>
            <p:cNvPr id="46" name="object 46"/>
            <p:cNvSpPr/>
            <p:nvPr/>
          </p:nvSpPr>
          <p:spPr>
            <a:xfrm>
              <a:off x="4001770" y="3700145"/>
              <a:ext cx="120650" cy="19430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150360" y="3700145"/>
              <a:ext cx="209550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387850" y="3650615"/>
              <a:ext cx="120650" cy="19431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87875" y="3700145"/>
              <a:ext cx="128270" cy="14477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36440" y="3650615"/>
              <a:ext cx="23495" cy="19113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744516" y="3700145"/>
              <a:ext cx="187325" cy="14160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961255" y="3647440"/>
              <a:ext cx="123102" cy="19431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367029" y="3970654"/>
            <a:ext cx="208279" cy="191135"/>
            <a:chOff x="367029" y="3970654"/>
            <a:chExt cx="208279" cy="191135"/>
          </a:xfrm>
        </p:grpSpPr>
        <p:sp>
          <p:nvSpPr>
            <p:cNvPr id="54" name="object 54"/>
            <p:cNvSpPr/>
            <p:nvPr/>
          </p:nvSpPr>
          <p:spPr>
            <a:xfrm>
              <a:off x="367029" y="3970654"/>
              <a:ext cx="144145" cy="19113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8639" y="4135119"/>
              <a:ext cx="26670" cy="2667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685800" y="3967479"/>
            <a:ext cx="800100" cy="197485"/>
            <a:chOff x="685800" y="3967479"/>
            <a:chExt cx="800100" cy="197485"/>
          </a:xfrm>
        </p:grpSpPr>
        <p:sp>
          <p:nvSpPr>
            <p:cNvPr id="57" name="object 57"/>
            <p:cNvSpPr/>
            <p:nvPr/>
          </p:nvSpPr>
          <p:spPr>
            <a:xfrm>
              <a:off x="685800" y="3967479"/>
              <a:ext cx="151067" cy="19748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69950" y="3970654"/>
              <a:ext cx="111759" cy="19113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65859" y="4023359"/>
              <a:ext cx="113030" cy="14160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09023" y="4020184"/>
              <a:ext cx="128896" cy="1447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65350" y="3970654"/>
              <a:ext cx="120549" cy="19431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14450" y="3970654"/>
              <a:ext cx="23494" cy="19113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1579562" y="4020184"/>
            <a:ext cx="329882" cy="14477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2003433" y="4020184"/>
            <a:ext cx="231775" cy="144780"/>
            <a:chOff x="2003433" y="4020184"/>
            <a:chExt cx="231775" cy="144780"/>
          </a:xfrm>
        </p:grpSpPr>
        <p:sp>
          <p:nvSpPr>
            <p:cNvPr id="65" name="object 65"/>
            <p:cNvSpPr/>
            <p:nvPr/>
          </p:nvSpPr>
          <p:spPr>
            <a:xfrm>
              <a:off x="2003433" y="4020184"/>
              <a:ext cx="128896" cy="1447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60269" y="4020184"/>
              <a:ext cx="74930" cy="14160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2317114" y="4020184"/>
            <a:ext cx="401320" cy="144780"/>
            <a:chOff x="2317114" y="4020184"/>
            <a:chExt cx="401320" cy="144780"/>
          </a:xfrm>
        </p:grpSpPr>
        <p:sp>
          <p:nvSpPr>
            <p:cNvPr id="68" name="object 68"/>
            <p:cNvSpPr/>
            <p:nvPr/>
          </p:nvSpPr>
          <p:spPr>
            <a:xfrm>
              <a:off x="2317114" y="4020184"/>
              <a:ext cx="260350" cy="14477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06674" y="4020184"/>
              <a:ext cx="111760" cy="14160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2811462" y="4020184"/>
            <a:ext cx="329882" cy="14477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3235425" y="3970654"/>
            <a:ext cx="277495" cy="194310"/>
            <a:chOff x="3235425" y="3970654"/>
            <a:chExt cx="277495" cy="194310"/>
          </a:xfrm>
        </p:grpSpPr>
        <p:sp>
          <p:nvSpPr>
            <p:cNvPr id="72" name="object 72"/>
            <p:cNvSpPr/>
            <p:nvPr/>
          </p:nvSpPr>
          <p:spPr>
            <a:xfrm>
              <a:off x="3235425" y="3970654"/>
              <a:ext cx="120549" cy="19431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383923" y="4020184"/>
              <a:ext cx="128896" cy="1447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3606800" y="3967479"/>
            <a:ext cx="1358265" cy="250190"/>
            <a:chOff x="3606800" y="3967479"/>
            <a:chExt cx="1358265" cy="250190"/>
          </a:xfrm>
        </p:grpSpPr>
        <p:sp>
          <p:nvSpPr>
            <p:cNvPr id="75" name="object 75"/>
            <p:cNvSpPr/>
            <p:nvPr/>
          </p:nvSpPr>
          <p:spPr>
            <a:xfrm>
              <a:off x="3606800" y="4020184"/>
              <a:ext cx="114217" cy="1447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97426" y="4020184"/>
              <a:ext cx="187325" cy="14160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740158" y="4020184"/>
              <a:ext cx="128896" cy="1447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111625" y="4020184"/>
              <a:ext cx="128270" cy="1447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255134" y="3975049"/>
              <a:ext cx="67310" cy="18864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43400" y="3970654"/>
              <a:ext cx="111760" cy="19113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491989" y="3970654"/>
              <a:ext cx="23495" cy="19113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551044" y="4020184"/>
              <a:ext cx="111759" cy="14160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690059" y="4020184"/>
              <a:ext cx="121920" cy="19748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41875" y="3967479"/>
              <a:ext cx="123102" cy="19431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360679" y="4287520"/>
            <a:ext cx="229235" cy="197485"/>
            <a:chOff x="360679" y="4287520"/>
            <a:chExt cx="229235" cy="197485"/>
          </a:xfrm>
        </p:grpSpPr>
        <p:sp>
          <p:nvSpPr>
            <p:cNvPr id="86" name="object 86"/>
            <p:cNvSpPr/>
            <p:nvPr/>
          </p:nvSpPr>
          <p:spPr>
            <a:xfrm>
              <a:off x="360679" y="4287520"/>
              <a:ext cx="168275" cy="19748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63244" y="4455160"/>
              <a:ext cx="26670" cy="2667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700405" y="4287520"/>
            <a:ext cx="800100" cy="197485"/>
            <a:chOff x="700405" y="4287520"/>
            <a:chExt cx="800100" cy="197485"/>
          </a:xfrm>
        </p:grpSpPr>
        <p:sp>
          <p:nvSpPr>
            <p:cNvPr id="89" name="object 89"/>
            <p:cNvSpPr/>
            <p:nvPr/>
          </p:nvSpPr>
          <p:spPr>
            <a:xfrm>
              <a:off x="700405" y="4287520"/>
              <a:ext cx="151067" cy="19748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84555" y="4290695"/>
              <a:ext cx="111759" cy="19113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23628" y="4340225"/>
              <a:ext cx="128896" cy="14477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80465" y="4343400"/>
              <a:ext cx="113029" cy="14160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329055" y="4290695"/>
              <a:ext cx="23494" cy="191135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379955" y="4290695"/>
              <a:ext cx="120549" cy="19430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/>
          <p:nvPr/>
        </p:nvSpPr>
        <p:spPr>
          <a:xfrm>
            <a:off x="1594167" y="4340225"/>
            <a:ext cx="329882" cy="14477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2019935" y="4290695"/>
            <a:ext cx="854710" cy="247015"/>
            <a:chOff x="2019935" y="4290695"/>
            <a:chExt cx="854710" cy="247015"/>
          </a:xfrm>
        </p:grpSpPr>
        <p:sp>
          <p:nvSpPr>
            <p:cNvPr id="97" name="object 97"/>
            <p:cNvSpPr/>
            <p:nvPr/>
          </p:nvSpPr>
          <p:spPr>
            <a:xfrm>
              <a:off x="2019935" y="4340225"/>
              <a:ext cx="120650" cy="14477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160905" y="4290695"/>
              <a:ext cx="111759" cy="19113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300605" y="4340225"/>
              <a:ext cx="128269" cy="144779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458085" y="4340225"/>
              <a:ext cx="111759" cy="14160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597099" y="4340225"/>
              <a:ext cx="121919" cy="19748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746375" y="4340225"/>
              <a:ext cx="128269" cy="1447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2964179" y="4290695"/>
            <a:ext cx="356235" cy="194310"/>
            <a:chOff x="2964179" y="4290695"/>
            <a:chExt cx="356235" cy="194310"/>
          </a:xfrm>
        </p:grpSpPr>
        <p:sp>
          <p:nvSpPr>
            <p:cNvPr id="104" name="object 104"/>
            <p:cNvSpPr/>
            <p:nvPr/>
          </p:nvSpPr>
          <p:spPr>
            <a:xfrm>
              <a:off x="2964179" y="4295089"/>
              <a:ext cx="67309" cy="188645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052444" y="4290695"/>
              <a:ext cx="111760" cy="191134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192144" y="4340225"/>
              <a:ext cx="128269" cy="1447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3423081" y="4290695"/>
            <a:ext cx="854710" cy="194310"/>
            <a:chOff x="3423081" y="4290695"/>
            <a:chExt cx="854710" cy="194310"/>
          </a:xfrm>
        </p:grpSpPr>
        <p:sp>
          <p:nvSpPr>
            <p:cNvPr id="108" name="object 108"/>
            <p:cNvSpPr/>
            <p:nvPr/>
          </p:nvSpPr>
          <p:spPr>
            <a:xfrm>
              <a:off x="3423081" y="4340225"/>
              <a:ext cx="187325" cy="14160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637279" y="4340225"/>
              <a:ext cx="128270" cy="1447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780789" y="4295089"/>
              <a:ext cx="67310" cy="18864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869054" y="4290695"/>
              <a:ext cx="111760" cy="19113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008128" y="4340225"/>
              <a:ext cx="128896" cy="14477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156810" y="4290695"/>
              <a:ext cx="120549" cy="194309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4379603" y="4340225"/>
            <a:ext cx="231775" cy="144780"/>
            <a:chOff x="4379603" y="4340225"/>
            <a:chExt cx="231775" cy="144780"/>
          </a:xfrm>
        </p:grpSpPr>
        <p:sp>
          <p:nvSpPr>
            <p:cNvPr id="115" name="object 115"/>
            <p:cNvSpPr/>
            <p:nvPr/>
          </p:nvSpPr>
          <p:spPr>
            <a:xfrm>
              <a:off x="4379603" y="4340225"/>
              <a:ext cx="128896" cy="1447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36439" y="4340225"/>
              <a:ext cx="74930" cy="141604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4686934" y="4290695"/>
            <a:ext cx="1284605" cy="247015"/>
            <a:chOff x="4686934" y="4290695"/>
            <a:chExt cx="1284605" cy="247015"/>
          </a:xfrm>
        </p:grpSpPr>
        <p:sp>
          <p:nvSpPr>
            <p:cNvPr id="118" name="object 118"/>
            <p:cNvSpPr/>
            <p:nvPr/>
          </p:nvSpPr>
          <p:spPr>
            <a:xfrm>
              <a:off x="4686934" y="4295089"/>
              <a:ext cx="207644" cy="189915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916169" y="4340225"/>
              <a:ext cx="120650" cy="14477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057139" y="4290695"/>
              <a:ext cx="111760" cy="19113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205729" y="4340225"/>
              <a:ext cx="111760" cy="14160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344803" y="4340225"/>
              <a:ext cx="128896" cy="1447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501639" y="4290695"/>
              <a:ext cx="23495" cy="191135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552448" y="4340225"/>
              <a:ext cx="128896" cy="14477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700979" y="4340225"/>
              <a:ext cx="121919" cy="19748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844539" y="4343400"/>
              <a:ext cx="126911" cy="19431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/>
          <p:nvPr/>
        </p:nvSpPr>
        <p:spPr>
          <a:xfrm>
            <a:off x="6048692" y="4340225"/>
            <a:ext cx="329882" cy="14477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128"/>
          <p:cNvGrpSpPr/>
          <p:nvPr/>
        </p:nvGrpSpPr>
        <p:grpSpPr>
          <a:xfrm>
            <a:off x="6480809" y="4340225"/>
            <a:ext cx="402590" cy="144780"/>
            <a:chOff x="6480809" y="4340225"/>
            <a:chExt cx="402590" cy="144780"/>
          </a:xfrm>
        </p:grpSpPr>
        <p:sp>
          <p:nvSpPr>
            <p:cNvPr id="129" name="object 129"/>
            <p:cNvSpPr/>
            <p:nvPr/>
          </p:nvSpPr>
          <p:spPr>
            <a:xfrm>
              <a:off x="6480809" y="4343400"/>
              <a:ext cx="113030" cy="14160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621144" y="4340225"/>
              <a:ext cx="114217" cy="144779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755129" y="4340225"/>
              <a:ext cx="128270" cy="1447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/>
          <p:nvPr/>
        </p:nvSpPr>
        <p:spPr>
          <a:xfrm>
            <a:off x="6972934" y="4295089"/>
            <a:ext cx="207645" cy="18991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3" name="object 133"/>
          <p:cNvGrpSpPr/>
          <p:nvPr/>
        </p:nvGrpSpPr>
        <p:grpSpPr>
          <a:xfrm>
            <a:off x="356335" y="4610734"/>
            <a:ext cx="277495" cy="194310"/>
            <a:chOff x="356335" y="4610734"/>
            <a:chExt cx="277495" cy="194310"/>
          </a:xfrm>
        </p:grpSpPr>
        <p:sp>
          <p:nvSpPr>
            <p:cNvPr id="134" name="object 134"/>
            <p:cNvSpPr/>
            <p:nvPr/>
          </p:nvSpPr>
          <p:spPr>
            <a:xfrm>
              <a:off x="356335" y="4610734"/>
              <a:ext cx="120549" cy="194310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04833" y="4660264"/>
              <a:ext cx="128896" cy="14478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727709" y="4607559"/>
            <a:ext cx="1358265" cy="250190"/>
            <a:chOff x="727709" y="4607559"/>
            <a:chExt cx="1358265" cy="250190"/>
          </a:xfrm>
        </p:grpSpPr>
        <p:sp>
          <p:nvSpPr>
            <p:cNvPr id="137" name="object 137"/>
            <p:cNvSpPr/>
            <p:nvPr/>
          </p:nvSpPr>
          <p:spPr>
            <a:xfrm>
              <a:off x="727709" y="4660264"/>
              <a:ext cx="114217" cy="14478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61068" y="4660264"/>
              <a:ext cx="128896" cy="14478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018336" y="4660264"/>
              <a:ext cx="187325" cy="141605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232534" y="4660264"/>
              <a:ext cx="128270" cy="14478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376044" y="4615129"/>
              <a:ext cx="67310" cy="18864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464309" y="4610734"/>
              <a:ext cx="111759" cy="191135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612899" y="4610734"/>
              <a:ext cx="23494" cy="19113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671954" y="4660264"/>
              <a:ext cx="111759" cy="141605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810969" y="4660264"/>
              <a:ext cx="121919" cy="197485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962784" y="4607559"/>
              <a:ext cx="123102" cy="19431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6552" y="6428169"/>
            <a:ext cx="8642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752" y="445769"/>
            <a:ext cx="314325" cy="314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3377" y="292100"/>
            <a:ext cx="66541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6540" marR="5080" indent="-151447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994653"/>
                </a:solidFill>
              </a:rPr>
              <a:t>THE </a:t>
            </a:r>
            <a:r>
              <a:rPr sz="3600" spc="-5" dirty="0">
                <a:solidFill>
                  <a:srgbClr val="994653"/>
                </a:solidFill>
              </a:rPr>
              <a:t>PLAN FOR </a:t>
            </a:r>
            <a:r>
              <a:rPr sz="3600" spc="-35" dirty="0">
                <a:solidFill>
                  <a:srgbClr val="994653"/>
                </a:solidFill>
              </a:rPr>
              <a:t>PREPARING</a:t>
            </a:r>
            <a:r>
              <a:rPr sz="3600" spc="-185" dirty="0">
                <a:solidFill>
                  <a:srgbClr val="994653"/>
                </a:solidFill>
              </a:rPr>
              <a:t> </a:t>
            </a:r>
            <a:r>
              <a:rPr sz="3600" dirty="0">
                <a:solidFill>
                  <a:srgbClr val="994653"/>
                </a:solidFill>
              </a:rPr>
              <a:t>A  </a:t>
            </a:r>
            <a:r>
              <a:rPr sz="3600" spc="-5" dirty="0">
                <a:solidFill>
                  <a:srgbClr val="994653"/>
                </a:solidFill>
              </a:rPr>
              <a:t>FORMAL</a:t>
            </a:r>
            <a:r>
              <a:rPr sz="3600" spc="-80" dirty="0">
                <a:solidFill>
                  <a:srgbClr val="994653"/>
                </a:solidFill>
              </a:rPr>
              <a:t> </a:t>
            </a:r>
            <a:r>
              <a:rPr sz="3600" spc="-5" dirty="0">
                <a:solidFill>
                  <a:srgbClr val="994653"/>
                </a:solidFill>
              </a:rPr>
              <a:t>REPORT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376554" y="1727835"/>
            <a:ext cx="102870" cy="102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12775" y="1645920"/>
            <a:ext cx="1233170" cy="334010"/>
            <a:chOff x="612775" y="1645920"/>
            <a:chExt cx="1233170" cy="334010"/>
          </a:xfrm>
        </p:grpSpPr>
        <p:sp>
          <p:nvSpPr>
            <p:cNvPr id="8" name="object 8"/>
            <p:cNvSpPr/>
            <p:nvPr/>
          </p:nvSpPr>
          <p:spPr>
            <a:xfrm>
              <a:off x="612775" y="1650365"/>
              <a:ext cx="51434" cy="2546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796" y="1650365"/>
              <a:ext cx="180218" cy="2590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6304" y="1715770"/>
              <a:ext cx="172084" cy="1936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7125" y="1715770"/>
              <a:ext cx="168275" cy="18922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25244" y="1654810"/>
              <a:ext cx="107950" cy="2546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2405" y="1650365"/>
              <a:ext cx="48894" cy="2546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41144" y="1645920"/>
              <a:ext cx="304800" cy="33400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957070" y="1650364"/>
            <a:ext cx="513080" cy="259079"/>
            <a:chOff x="1957070" y="1650364"/>
            <a:chExt cx="513080" cy="259079"/>
          </a:xfrm>
        </p:grpSpPr>
        <p:sp>
          <p:nvSpPr>
            <p:cNvPr id="16" name="object 16"/>
            <p:cNvSpPr/>
            <p:nvPr/>
          </p:nvSpPr>
          <p:spPr>
            <a:xfrm>
              <a:off x="1957070" y="1654809"/>
              <a:ext cx="107950" cy="2546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94230" y="1650364"/>
              <a:ext cx="168275" cy="25463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98065" y="1715769"/>
              <a:ext cx="172085" cy="1936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606675" y="1650364"/>
            <a:ext cx="1243330" cy="259079"/>
            <a:chOff x="2606675" y="1650364"/>
            <a:chExt cx="1243330" cy="259079"/>
          </a:xfrm>
        </p:grpSpPr>
        <p:sp>
          <p:nvSpPr>
            <p:cNvPr id="20" name="object 20"/>
            <p:cNvSpPr/>
            <p:nvPr/>
          </p:nvSpPr>
          <p:spPr>
            <a:xfrm>
              <a:off x="2606675" y="1715769"/>
              <a:ext cx="298450" cy="1936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31795" y="1715769"/>
              <a:ext cx="172719" cy="1936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30671" y="1650364"/>
              <a:ext cx="180218" cy="2590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45180" y="1715769"/>
              <a:ext cx="172085" cy="1936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54730" y="1715769"/>
              <a:ext cx="295191" cy="19367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76554" y="2154554"/>
            <a:ext cx="102870" cy="1028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614680" y="2077085"/>
            <a:ext cx="1175385" cy="259079"/>
            <a:chOff x="614680" y="2077085"/>
            <a:chExt cx="1175385" cy="259079"/>
          </a:xfrm>
        </p:grpSpPr>
        <p:sp>
          <p:nvSpPr>
            <p:cNvPr id="27" name="object 27"/>
            <p:cNvSpPr/>
            <p:nvPr/>
          </p:nvSpPr>
          <p:spPr>
            <a:xfrm>
              <a:off x="614680" y="2077085"/>
              <a:ext cx="212598" cy="25463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6615" y="2142490"/>
              <a:ext cx="172084" cy="19367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8385" y="2081530"/>
              <a:ext cx="107950" cy="25463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72210" y="2142490"/>
              <a:ext cx="172084" cy="19367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81760" y="2142490"/>
              <a:ext cx="119380" cy="18923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18285" y="2142490"/>
              <a:ext cx="271779" cy="1892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837689" y="2077085"/>
            <a:ext cx="48895" cy="25463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1936750" y="2142489"/>
            <a:ext cx="375920" cy="193675"/>
            <a:chOff x="1936750" y="2142489"/>
            <a:chExt cx="375920" cy="193675"/>
          </a:xfrm>
        </p:grpSpPr>
        <p:sp>
          <p:nvSpPr>
            <p:cNvPr id="35" name="object 35"/>
            <p:cNvSpPr/>
            <p:nvPr/>
          </p:nvSpPr>
          <p:spPr>
            <a:xfrm>
              <a:off x="1936750" y="2142489"/>
              <a:ext cx="168275" cy="1892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140584" y="2142489"/>
              <a:ext cx="172084" cy="19367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2427604" y="2142489"/>
            <a:ext cx="605155" cy="264160"/>
            <a:chOff x="2427604" y="2142489"/>
            <a:chExt cx="605155" cy="264160"/>
          </a:xfrm>
        </p:grpSpPr>
        <p:sp>
          <p:nvSpPr>
            <p:cNvPr id="38" name="object 38"/>
            <p:cNvSpPr/>
            <p:nvPr/>
          </p:nvSpPr>
          <p:spPr>
            <a:xfrm>
              <a:off x="2427604" y="2146934"/>
              <a:ext cx="189230" cy="25971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37218" y="2142489"/>
              <a:ext cx="189779" cy="19367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65119" y="2146934"/>
              <a:ext cx="167640" cy="18922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3081020" y="2142489"/>
            <a:ext cx="119380" cy="18923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3319779" y="2142489"/>
            <a:ext cx="384810" cy="259715"/>
            <a:chOff x="3319779" y="2142489"/>
            <a:chExt cx="384810" cy="259715"/>
          </a:xfrm>
        </p:grpSpPr>
        <p:sp>
          <p:nvSpPr>
            <p:cNvPr id="43" name="object 43"/>
            <p:cNvSpPr/>
            <p:nvPr/>
          </p:nvSpPr>
          <p:spPr>
            <a:xfrm>
              <a:off x="3319779" y="2142489"/>
              <a:ext cx="179056" cy="25971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36949" y="2146934"/>
              <a:ext cx="167639" cy="18922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3752850" y="2142489"/>
            <a:ext cx="930275" cy="259715"/>
            <a:chOff x="3752850" y="2142489"/>
            <a:chExt cx="930275" cy="259715"/>
          </a:xfrm>
        </p:grpSpPr>
        <p:sp>
          <p:nvSpPr>
            <p:cNvPr id="46" name="object 46"/>
            <p:cNvSpPr/>
            <p:nvPr/>
          </p:nvSpPr>
          <p:spPr>
            <a:xfrm>
              <a:off x="3752850" y="2142489"/>
              <a:ext cx="119379" cy="18923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92550" y="2142489"/>
              <a:ext cx="179056" cy="25971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098988" y="2142489"/>
              <a:ext cx="189779" cy="19367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10380" y="2142489"/>
              <a:ext cx="172001" cy="19367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11040" y="2142489"/>
              <a:ext cx="172085" cy="19367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376554" y="2581275"/>
            <a:ext cx="102870" cy="10287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614680" y="2503804"/>
            <a:ext cx="840105" cy="259079"/>
            <a:chOff x="614680" y="2503804"/>
            <a:chExt cx="840105" cy="259079"/>
          </a:xfrm>
        </p:grpSpPr>
        <p:sp>
          <p:nvSpPr>
            <p:cNvPr id="53" name="object 53"/>
            <p:cNvSpPr/>
            <p:nvPr/>
          </p:nvSpPr>
          <p:spPr>
            <a:xfrm>
              <a:off x="614680" y="2503804"/>
              <a:ext cx="174625" cy="25463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19848" y="2569209"/>
              <a:ext cx="189779" cy="19367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46480" y="2569209"/>
              <a:ext cx="119379" cy="18922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83005" y="2569209"/>
              <a:ext cx="271779" cy="18922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/>
          <p:nvPr/>
        </p:nvSpPr>
        <p:spPr>
          <a:xfrm>
            <a:off x="1502410" y="2573654"/>
            <a:ext cx="167640" cy="18923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1719579" y="2503804"/>
            <a:ext cx="573405" cy="259079"/>
            <a:chOff x="1719579" y="2503804"/>
            <a:chExt cx="573405" cy="259079"/>
          </a:xfrm>
        </p:grpSpPr>
        <p:sp>
          <p:nvSpPr>
            <p:cNvPr id="59" name="object 59"/>
            <p:cNvSpPr/>
            <p:nvPr/>
          </p:nvSpPr>
          <p:spPr>
            <a:xfrm>
              <a:off x="1719579" y="2503804"/>
              <a:ext cx="48894" cy="25463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06574" y="2569209"/>
              <a:ext cx="172719" cy="19367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97074" y="2508249"/>
              <a:ext cx="107950" cy="25463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20899" y="2569209"/>
              <a:ext cx="172085" cy="19367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2414270" y="2499360"/>
            <a:ext cx="1306195" cy="329565"/>
            <a:chOff x="2414270" y="2499360"/>
            <a:chExt cx="1306195" cy="329565"/>
          </a:xfrm>
        </p:grpSpPr>
        <p:sp>
          <p:nvSpPr>
            <p:cNvPr id="64" name="object 64"/>
            <p:cNvSpPr/>
            <p:nvPr/>
          </p:nvSpPr>
          <p:spPr>
            <a:xfrm>
              <a:off x="2628265" y="2569210"/>
              <a:ext cx="179056" cy="25971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14270" y="2569210"/>
              <a:ext cx="172001" cy="19367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32100" y="2569210"/>
              <a:ext cx="172085" cy="19367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032125" y="2569210"/>
              <a:ext cx="174625" cy="19367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240405" y="2503805"/>
              <a:ext cx="48894" cy="25463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319145" y="2499360"/>
              <a:ext cx="125094" cy="25907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57575" y="2503805"/>
              <a:ext cx="48895" cy="25463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45840" y="2569210"/>
              <a:ext cx="174625" cy="19367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/>
          <p:nvPr/>
        </p:nvSpPr>
        <p:spPr>
          <a:xfrm>
            <a:off x="3844368" y="2569210"/>
            <a:ext cx="178991" cy="25971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4070350" y="2503804"/>
            <a:ext cx="1419225" cy="259079"/>
            <a:chOff x="4070350" y="2503804"/>
            <a:chExt cx="1419225" cy="259079"/>
          </a:xfrm>
        </p:grpSpPr>
        <p:sp>
          <p:nvSpPr>
            <p:cNvPr id="74" name="object 74"/>
            <p:cNvSpPr/>
            <p:nvPr/>
          </p:nvSpPr>
          <p:spPr>
            <a:xfrm>
              <a:off x="4070350" y="2573654"/>
              <a:ext cx="167639" cy="1892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274184" y="2569209"/>
              <a:ext cx="172085" cy="193675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468495" y="2569209"/>
              <a:ext cx="172001" cy="19367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800600" y="2503804"/>
              <a:ext cx="48895" cy="2546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663440" y="2508249"/>
              <a:ext cx="107950" cy="25463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888928" y="2569209"/>
              <a:ext cx="189779" cy="19367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17489" y="2569209"/>
              <a:ext cx="172001" cy="193675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116830" y="2569209"/>
              <a:ext cx="168275" cy="18922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/>
          <p:nvPr/>
        </p:nvSpPr>
        <p:spPr>
          <a:xfrm>
            <a:off x="376554" y="3007995"/>
            <a:ext cx="102870" cy="102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605916" y="2926079"/>
            <a:ext cx="868044" cy="263525"/>
            <a:chOff x="605916" y="2926079"/>
            <a:chExt cx="868044" cy="263525"/>
          </a:xfrm>
        </p:grpSpPr>
        <p:sp>
          <p:nvSpPr>
            <p:cNvPr id="84" name="object 84"/>
            <p:cNvSpPr/>
            <p:nvPr/>
          </p:nvSpPr>
          <p:spPr>
            <a:xfrm>
              <a:off x="605916" y="2926079"/>
              <a:ext cx="221488" cy="26352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59218" y="2995929"/>
              <a:ext cx="189779" cy="19367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87119" y="2995929"/>
              <a:ext cx="168275" cy="1892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293616" y="2930524"/>
              <a:ext cx="180218" cy="25907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1521460" y="2934970"/>
            <a:ext cx="503555" cy="254635"/>
            <a:chOff x="1521460" y="2934970"/>
            <a:chExt cx="503555" cy="254635"/>
          </a:xfrm>
        </p:grpSpPr>
        <p:sp>
          <p:nvSpPr>
            <p:cNvPr id="89" name="object 89"/>
            <p:cNvSpPr/>
            <p:nvPr/>
          </p:nvSpPr>
          <p:spPr>
            <a:xfrm>
              <a:off x="1521460" y="3000375"/>
              <a:ext cx="167640" cy="189229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727835" y="2995930"/>
              <a:ext cx="174625" cy="19367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917065" y="2934970"/>
              <a:ext cx="107950" cy="25463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2152014" y="2930525"/>
            <a:ext cx="1433830" cy="259079"/>
            <a:chOff x="2152014" y="2930525"/>
            <a:chExt cx="1433830" cy="259079"/>
          </a:xfrm>
        </p:grpSpPr>
        <p:sp>
          <p:nvSpPr>
            <p:cNvPr id="93" name="object 93"/>
            <p:cNvSpPr/>
            <p:nvPr/>
          </p:nvSpPr>
          <p:spPr>
            <a:xfrm>
              <a:off x="2152014" y="2995930"/>
              <a:ext cx="298450" cy="193675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472689" y="2995930"/>
              <a:ext cx="172001" cy="19367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673349" y="2995930"/>
              <a:ext cx="172085" cy="19367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872104" y="2995930"/>
              <a:ext cx="172719" cy="193675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080384" y="2995930"/>
              <a:ext cx="303529" cy="193675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417569" y="2930525"/>
              <a:ext cx="168275" cy="254635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3714750" y="2934970"/>
            <a:ext cx="316230" cy="254635"/>
            <a:chOff x="3714750" y="2934970"/>
            <a:chExt cx="316230" cy="254635"/>
          </a:xfrm>
        </p:grpSpPr>
        <p:sp>
          <p:nvSpPr>
            <p:cNvPr id="100" name="object 100"/>
            <p:cNvSpPr/>
            <p:nvPr/>
          </p:nvSpPr>
          <p:spPr>
            <a:xfrm>
              <a:off x="3714750" y="2934970"/>
              <a:ext cx="107950" cy="254634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841178" y="2995930"/>
              <a:ext cx="189779" cy="193675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4156075" y="2995929"/>
            <a:ext cx="1216660" cy="193675"/>
            <a:chOff x="4156075" y="2995929"/>
            <a:chExt cx="1216660" cy="193675"/>
          </a:xfrm>
        </p:grpSpPr>
        <p:sp>
          <p:nvSpPr>
            <p:cNvPr id="103" name="object 103"/>
            <p:cNvSpPr/>
            <p:nvPr/>
          </p:nvSpPr>
          <p:spPr>
            <a:xfrm>
              <a:off x="4156075" y="2995929"/>
              <a:ext cx="172720" cy="193675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365625" y="2995929"/>
              <a:ext cx="168275" cy="18923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566284" y="2995929"/>
              <a:ext cx="172001" cy="19367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757419" y="2995929"/>
              <a:ext cx="458469" cy="19367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53355" y="2995929"/>
              <a:ext cx="119380" cy="18923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5473065" y="2930525"/>
            <a:ext cx="513080" cy="259079"/>
            <a:chOff x="5473065" y="2930525"/>
            <a:chExt cx="513080" cy="259079"/>
          </a:xfrm>
        </p:grpSpPr>
        <p:sp>
          <p:nvSpPr>
            <p:cNvPr id="109" name="object 109"/>
            <p:cNvSpPr/>
            <p:nvPr/>
          </p:nvSpPr>
          <p:spPr>
            <a:xfrm>
              <a:off x="5473065" y="2934969"/>
              <a:ext cx="107950" cy="25463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610225" y="2930525"/>
              <a:ext cx="168275" cy="254635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814060" y="2995930"/>
              <a:ext cx="172085" cy="19367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/>
          <p:nvPr/>
        </p:nvSpPr>
        <p:spPr>
          <a:xfrm>
            <a:off x="381078" y="3422650"/>
            <a:ext cx="178991" cy="25971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3" name="object 113"/>
          <p:cNvGrpSpPr/>
          <p:nvPr/>
        </p:nvGrpSpPr>
        <p:grpSpPr>
          <a:xfrm>
            <a:off x="607059" y="3357245"/>
            <a:ext cx="1419225" cy="259079"/>
            <a:chOff x="607059" y="3357245"/>
            <a:chExt cx="1419225" cy="259079"/>
          </a:xfrm>
        </p:grpSpPr>
        <p:sp>
          <p:nvSpPr>
            <p:cNvPr id="114" name="object 114"/>
            <p:cNvSpPr/>
            <p:nvPr/>
          </p:nvSpPr>
          <p:spPr>
            <a:xfrm>
              <a:off x="607059" y="3427095"/>
              <a:ext cx="167640" cy="189229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10894" y="3422650"/>
              <a:ext cx="172085" cy="193675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05204" y="3422650"/>
              <a:ext cx="172001" cy="193675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00150" y="3361690"/>
              <a:ext cx="107950" cy="254635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337309" y="3357245"/>
              <a:ext cx="48895" cy="254634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425638" y="3422650"/>
              <a:ext cx="189779" cy="193675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653540" y="3422650"/>
              <a:ext cx="168275" cy="189229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854199" y="3422650"/>
              <a:ext cx="172001" cy="193675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/>
          <p:nvPr/>
        </p:nvSpPr>
        <p:spPr>
          <a:xfrm>
            <a:off x="376554" y="3861434"/>
            <a:ext cx="102870" cy="102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3" name="object 123"/>
          <p:cNvGrpSpPr/>
          <p:nvPr/>
        </p:nvGrpSpPr>
        <p:grpSpPr>
          <a:xfrm>
            <a:off x="614680" y="3783965"/>
            <a:ext cx="843915" cy="259079"/>
            <a:chOff x="614680" y="3783965"/>
            <a:chExt cx="843915" cy="259079"/>
          </a:xfrm>
        </p:grpSpPr>
        <p:sp>
          <p:nvSpPr>
            <p:cNvPr id="124" name="object 124"/>
            <p:cNvSpPr/>
            <p:nvPr/>
          </p:nvSpPr>
          <p:spPr>
            <a:xfrm>
              <a:off x="614680" y="3783965"/>
              <a:ext cx="212598" cy="254635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68680" y="3849370"/>
              <a:ext cx="300354" cy="193675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83005" y="3853815"/>
              <a:ext cx="275589" cy="184785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1559242" y="3783965"/>
            <a:ext cx="466725" cy="259079"/>
            <a:chOff x="1559242" y="3783965"/>
            <a:chExt cx="466725" cy="259079"/>
          </a:xfrm>
        </p:grpSpPr>
        <p:sp>
          <p:nvSpPr>
            <p:cNvPr id="128" name="object 128"/>
            <p:cNvSpPr/>
            <p:nvPr/>
          </p:nvSpPr>
          <p:spPr>
            <a:xfrm>
              <a:off x="1559242" y="3853815"/>
              <a:ext cx="191134" cy="184785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767205" y="3849370"/>
              <a:ext cx="172719" cy="193675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976755" y="3783965"/>
              <a:ext cx="48894" cy="25463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2075814" y="3783965"/>
            <a:ext cx="268605" cy="259079"/>
            <a:chOff x="2075814" y="3783965"/>
            <a:chExt cx="268605" cy="259079"/>
          </a:xfrm>
        </p:grpSpPr>
        <p:sp>
          <p:nvSpPr>
            <p:cNvPr id="132" name="object 132"/>
            <p:cNvSpPr/>
            <p:nvPr/>
          </p:nvSpPr>
          <p:spPr>
            <a:xfrm>
              <a:off x="2075814" y="3783965"/>
              <a:ext cx="48895" cy="2546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164201" y="3783965"/>
              <a:ext cx="180218" cy="2590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2480310" y="3783965"/>
            <a:ext cx="889000" cy="259079"/>
            <a:chOff x="2480310" y="3783965"/>
            <a:chExt cx="889000" cy="259079"/>
          </a:xfrm>
        </p:grpSpPr>
        <p:sp>
          <p:nvSpPr>
            <p:cNvPr id="135" name="object 135"/>
            <p:cNvSpPr/>
            <p:nvPr/>
          </p:nvSpPr>
          <p:spPr>
            <a:xfrm>
              <a:off x="2480310" y="3849370"/>
              <a:ext cx="174625" cy="193675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677858" y="3849370"/>
              <a:ext cx="189779" cy="193675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905760" y="3849370"/>
              <a:ext cx="168275" cy="189229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112135" y="3849370"/>
              <a:ext cx="174625" cy="193675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320415" y="3783965"/>
              <a:ext cx="48895" cy="25463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" name="object 140"/>
          <p:cNvGrpSpPr/>
          <p:nvPr/>
        </p:nvGrpSpPr>
        <p:grpSpPr>
          <a:xfrm>
            <a:off x="3419475" y="3783965"/>
            <a:ext cx="1103630" cy="259079"/>
            <a:chOff x="3419475" y="3783965"/>
            <a:chExt cx="1103630" cy="259079"/>
          </a:xfrm>
        </p:grpSpPr>
        <p:sp>
          <p:nvSpPr>
            <p:cNvPr id="141" name="object 141"/>
            <p:cNvSpPr/>
            <p:nvPr/>
          </p:nvSpPr>
          <p:spPr>
            <a:xfrm>
              <a:off x="3419475" y="3853815"/>
              <a:ext cx="167639" cy="189230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620135" y="3849370"/>
              <a:ext cx="172001" cy="193675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834130" y="3783965"/>
              <a:ext cx="48895" cy="2546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922458" y="3849370"/>
              <a:ext cx="189779" cy="193675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150359" y="3849370"/>
              <a:ext cx="168275" cy="189229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351019" y="3849370"/>
              <a:ext cx="172001" cy="193675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383540" y="4206240"/>
            <a:ext cx="577850" cy="334010"/>
            <a:chOff x="383540" y="4206240"/>
            <a:chExt cx="577850" cy="334010"/>
          </a:xfrm>
        </p:grpSpPr>
        <p:sp>
          <p:nvSpPr>
            <p:cNvPr id="148" name="object 148"/>
            <p:cNvSpPr/>
            <p:nvPr/>
          </p:nvSpPr>
          <p:spPr>
            <a:xfrm>
              <a:off x="383540" y="4206240"/>
              <a:ext cx="88264" cy="334010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87680" y="4206240"/>
              <a:ext cx="317478" cy="263525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42009" y="4276090"/>
              <a:ext cx="119380" cy="189230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1068705" y="4210684"/>
            <a:ext cx="1581785" cy="329565"/>
            <a:chOff x="1068705" y="4210684"/>
            <a:chExt cx="1581785" cy="329565"/>
          </a:xfrm>
        </p:grpSpPr>
        <p:sp>
          <p:nvSpPr>
            <p:cNvPr id="152" name="object 152"/>
            <p:cNvSpPr/>
            <p:nvPr/>
          </p:nvSpPr>
          <p:spPr>
            <a:xfrm>
              <a:off x="1068705" y="4276089"/>
              <a:ext cx="172719" cy="193675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483360" y="4276089"/>
              <a:ext cx="172720" cy="193675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278255" y="4276089"/>
              <a:ext cx="168275" cy="189230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692910" y="4210684"/>
              <a:ext cx="48894" cy="254635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769110" y="4215129"/>
              <a:ext cx="309244" cy="325120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107565" y="4210684"/>
              <a:ext cx="48895" cy="25463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195830" y="4276089"/>
              <a:ext cx="174625" cy="193675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392044" y="4276089"/>
              <a:ext cx="172719" cy="193675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601594" y="4210684"/>
              <a:ext cx="48894" cy="254635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1" name="object 161"/>
          <p:cNvGrpSpPr/>
          <p:nvPr/>
        </p:nvGrpSpPr>
        <p:grpSpPr>
          <a:xfrm>
            <a:off x="2788983" y="4276090"/>
            <a:ext cx="346075" cy="193675"/>
            <a:chOff x="2788983" y="4276090"/>
            <a:chExt cx="346075" cy="193675"/>
          </a:xfrm>
        </p:grpSpPr>
        <p:sp>
          <p:nvSpPr>
            <p:cNvPr id="162" name="object 162"/>
            <p:cNvSpPr/>
            <p:nvPr/>
          </p:nvSpPr>
          <p:spPr>
            <a:xfrm>
              <a:off x="2788983" y="4276090"/>
              <a:ext cx="189779" cy="193675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015614" y="4276090"/>
              <a:ext cx="119380" cy="189230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4" name="object 164"/>
          <p:cNvGrpSpPr/>
          <p:nvPr/>
        </p:nvGrpSpPr>
        <p:grpSpPr>
          <a:xfrm>
            <a:off x="3253104" y="4210684"/>
            <a:ext cx="2816225" cy="259079"/>
            <a:chOff x="3253104" y="4210684"/>
            <a:chExt cx="2816225" cy="259079"/>
          </a:xfrm>
        </p:grpSpPr>
        <p:sp>
          <p:nvSpPr>
            <p:cNvPr id="165" name="object 165"/>
            <p:cNvSpPr/>
            <p:nvPr/>
          </p:nvSpPr>
          <p:spPr>
            <a:xfrm>
              <a:off x="3253104" y="4276089"/>
              <a:ext cx="298450" cy="193675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579494" y="4276089"/>
              <a:ext cx="174625" cy="193675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777043" y="4276089"/>
              <a:ext cx="189779" cy="193675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001769" y="4276089"/>
              <a:ext cx="271779" cy="1892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317999" y="4276089"/>
              <a:ext cx="271779" cy="1892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624069" y="4276089"/>
              <a:ext cx="172084" cy="193675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041386" y="4210684"/>
              <a:ext cx="180218" cy="25907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834889" y="4276089"/>
              <a:ext cx="168275" cy="189230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257164" y="4276089"/>
              <a:ext cx="172720" cy="193675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447664" y="4215129"/>
              <a:ext cx="107950" cy="254635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584825" y="4210684"/>
              <a:ext cx="48895" cy="254635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673153" y="4276089"/>
              <a:ext cx="189779" cy="193675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901054" y="4276089"/>
              <a:ext cx="168275" cy="1892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178"/>
          <p:cNvGrpSpPr/>
          <p:nvPr/>
        </p:nvGrpSpPr>
        <p:grpSpPr>
          <a:xfrm>
            <a:off x="388620" y="4632959"/>
            <a:ext cx="1300480" cy="334010"/>
            <a:chOff x="388620" y="4632959"/>
            <a:chExt cx="1300480" cy="334010"/>
          </a:xfrm>
        </p:grpSpPr>
        <p:sp>
          <p:nvSpPr>
            <p:cNvPr id="179" name="object 179"/>
            <p:cNvSpPr/>
            <p:nvPr/>
          </p:nvSpPr>
          <p:spPr>
            <a:xfrm>
              <a:off x="388620" y="4702809"/>
              <a:ext cx="298450" cy="193675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25804" y="4702809"/>
              <a:ext cx="179056" cy="259714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32243" y="4702809"/>
              <a:ext cx="189779" cy="193675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58875" y="4641849"/>
              <a:ext cx="413301" cy="254635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600834" y="4632959"/>
              <a:ext cx="88265" cy="334010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184"/>
          <p:cNvSpPr/>
          <p:nvPr/>
        </p:nvSpPr>
        <p:spPr>
          <a:xfrm>
            <a:off x="376554" y="5141595"/>
            <a:ext cx="102870" cy="102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5" name="object 185"/>
          <p:cNvGrpSpPr/>
          <p:nvPr/>
        </p:nvGrpSpPr>
        <p:grpSpPr>
          <a:xfrm>
            <a:off x="614680" y="5064125"/>
            <a:ext cx="1125220" cy="259079"/>
            <a:chOff x="614680" y="5064125"/>
            <a:chExt cx="1125220" cy="259079"/>
          </a:xfrm>
        </p:grpSpPr>
        <p:sp>
          <p:nvSpPr>
            <p:cNvPr id="186" name="object 186"/>
            <p:cNvSpPr/>
            <p:nvPr/>
          </p:nvSpPr>
          <p:spPr>
            <a:xfrm>
              <a:off x="614680" y="5064125"/>
              <a:ext cx="212598" cy="254635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56615" y="5129530"/>
              <a:ext cx="172084" cy="193675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56640" y="5129530"/>
              <a:ext cx="174625" cy="193675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264920" y="5064125"/>
              <a:ext cx="48895" cy="254635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353306" y="5064125"/>
              <a:ext cx="180218" cy="259079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567815" y="5129530"/>
              <a:ext cx="172084" cy="193675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2" name="object 192"/>
          <p:cNvGrpSpPr/>
          <p:nvPr/>
        </p:nvGrpSpPr>
        <p:grpSpPr>
          <a:xfrm>
            <a:off x="1866963" y="5129529"/>
            <a:ext cx="396240" cy="193675"/>
            <a:chOff x="1866963" y="5129529"/>
            <a:chExt cx="396240" cy="193675"/>
          </a:xfrm>
        </p:grpSpPr>
        <p:sp>
          <p:nvSpPr>
            <p:cNvPr id="193" name="object 193"/>
            <p:cNvSpPr/>
            <p:nvPr/>
          </p:nvSpPr>
          <p:spPr>
            <a:xfrm>
              <a:off x="1866963" y="5129529"/>
              <a:ext cx="189779" cy="193675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094865" y="5129529"/>
              <a:ext cx="168275" cy="189230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5" name="object 195"/>
          <p:cNvGrpSpPr/>
          <p:nvPr/>
        </p:nvGrpSpPr>
        <p:grpSpPr>
          <a:xfrm>
            <a:off x="2409825" y="5064125"/>
            <a:ext cx="3020695" cy="259079"/>
            <a:chOff x="2409825" y="5064125"/>
            <a:chExt cx="3020695" cy="259079"/>
          </a:xfrm>
        </p:grpSpPr>
        <p:sp>
          <p:nvSpPr>
            <p:cNvPr id="196" name="object 196"/>
            <p:cNvSpPr/>
            <p:nvPr/>
          </p:nvSpPr>
          <p:spPr>
            <a:xfrm>
              <a:off x="2409825" y="5129530"/>
              <a:ext cx="298450" cy="193675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736215" y="5129530"/>
              <a:ext cx="174625" cy="19367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933763" y="5129530"/>
              <a:ext cx="189779" cy="193675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158490" y="5129530"/>
              <a:ext cx="271780" cy="1892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474719" y="5129530"/>
              <a:ext cx="271779" cy="1892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780789" y="5129530"/>
              <a:ext cx="172085" cy="193675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991610" y="5129530"/>
              <a:ext cx="168275" cy="189230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198106" y="5064125"/>
              <a:ext cx="180218" cy="259079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413885" y="5129530"/>
              <a:ext cx="172719" cy="193675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604385" y="5068569"/>
              <a:ext cx="107950" cy="254634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829873" y="5129530"/>
              <a:ext cx="189779" cy="193675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741545" y="5064125"/>
              <a:ext cx="48894" cy="254635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057775" y="5129530"/>
              <a:ext cx="168275" cy="189230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258435" y="5129530"/>
              <a:ext cx="172001" cy="193675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0" name="object 210"/>
          <p:cNvGrpSpPr/>
          <p:nvPr/>
        </p:nvGrpSpPr>
        <p:grpSpPr>
          <a:xfrm>
            <a:off x="383540" y="5486400"/>
            <a:ext cx="577850" cy="334010"/>
            <a:chOff x="383540" y="5486400"/>
            <a:chExt cx="577850" cy="334010"/>
          </a:xfrm>
        </p:grpSpPr>
        <p:sp>
          <p:nvSpPr>
            <p:cNvPr id="211" name="object 211"/>
            <p:cNvSpPr/>
            <p:nvPr/>
          </p:nvSpPr>
          <p:spPr>
            <a:xfrm>
              <a:off x="383540" y="5486400"/>
              <a:ext cx="88264" cy="334010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87680" y="5486400"/>
              <a:ext cx="317478" cy="263525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42009" y="5556250"/>
              <a:ext cx="119380" cy="189229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4" name="object 214"/>
          <p:cNvGrpSpPr/>
          <p:nvPr/>
        </p:nvGrpSpPr>
        <p:grpSpPr>
          <a:xfrm>
            <a:off x="1079500" y="5486400"/>
            <a:ext cx="3137535" cy="334010"/>
            <a:chOff x="1079500" y="5486400"/>
            <a:chExt cx="3137535" cy="334010"/>
          </a:xfrm>
        </p:grpSpPr>
        <p:sp>
          <p:nvSpPr>
            <p:cNvPr id="215" name="object 215"/>
            <p:cNvSpPr/>
            <p:nvPr/>
          </p:nvSpPr>
          <p:spPr>
            <a:xfrm>
              <a:off x="1079500" y="5556250"/>
              <a:ext cx="298450" cy="193675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405890" y="5556250"/>
              <a:ext cx="174625" cy="193675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603438" y="5556250"/>
              <a:ext cx="189779" cy="193675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828165" y="5556250"/>
              <a:ext cx="271780" cy="189229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144394" y="5556250"/>
              <a:ext cx="271780" cy="189229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450464" y="5556250"/>
              <a:ext cx="172085" cy="193675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867781" y="5490844"/>
              <a:ext cx="180218" cy="259079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661285" y="5556250"/>
              <a:ext cx="168275" cy="189229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083560" y="5556250"/>
              <a:ext cx="172719" cy="193675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274060" y="5495289"/>
              <a:ext cx="107950" cy="254635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411220" y="5490844"/>
              <a:ext cx="48894" cy="254634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499548" y="5556250"/>
              <a:ext cx="189779" cy="193675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727450" y="5556250"/>
              <a:ext cx="168275" cy="189229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928110" y="5556250"/>
              <a:ext cx="172001" cy="193675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128770" y="5486400"/>
              <a:ext cx="88264" cy="334010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0" name="object 230"/>
          <p:cNvSpPr/>
          <p:nvPr/>
        </p:nvSpPr>
        <p:spPr>
          <a:xfrm>
            <a:off x="376554" y="5995034"/>
            <a:ext cx="102870" cy="102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1" name="object 231"/>
          <p:cNvGrpSpPr/>
          <p:nvPr/>
        </p:nvGrpSpPr>
        <p:grpSpPr>
          <a:xfrm>
            <a:off x="589915" y="5917565"/>
            <a:ext cx="866775" cy="259079"/>
            <a:chOff x="589915" y="5917565"/>
            <a:chExt cx="866775" cy="259079"/>
          </a:xfrm>
        </p:grpSpPr>
        <p:sp>
          <p:nvSpPr>
            <p:cNvPr id="232" name="object 232"/>
            <p:cNvSpPr/>
            <p:nvPr/>
          </p:nvSpPr>
          <p:spPr>
            <a:xfrm>
              <a:off x="589915" y="5917565"/>
              <a:ext cx="333375" cy="254635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41070" y="5982970"/>
              <a:ext cx="119380" cy="189229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080770" y="5917565"/>
              <a:ext cx="48895" cy="2546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284605" y="5982970"/>
              <a:ext cx="172084" cy="193675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160780" y="5922010"/>
              <a:ext cx="107950" cy="254635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7" name="object 237"/>
          <p:cNvGrpSpPr/>
          <p:nvPr/>
        </p:nvGrpSpPr>
        <p:grpSpPr>
          <a:xfrm>
            <a:off x="1575435" y="5917565"/>
            <a:ext cx="513080" cy="259079"/>
            <a:chOff x="1575435" y="5917565"/>
            <a:chExt cx="513080" cy="259079"/>
          </a:xfrm>
        </p:grpSpPr>
        <p:sp>
          <p:nvSpPr>
            <p:cNvPr id="238" name="object 238"/>
            <p:cNvSpPr/>
            <p:nvPr/>
          </p:nvSpPr>
          <p:spPr>
            <a:xfrm>
              <a:off x="1575435" y="5922010"/>
              <a:ext cx="107950" cy="254635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712595" y="5917565"/>
              <a:ext cx="168275" cy="254635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916430" y="5982970"/>
              <a:ext cx="172084" cy="193675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1" name="object 241"/>
          <p:cNvGrpSpPr/>
          <p:nvPr/>
        </p:nvGrpSpPr>
        <p:grpSpPr>
          <a:xfrm>
            <a:off x="2225039" y="5922009"/>
            <a:ext cx="998855" cy="320675"/>
            <a:chOff x="2225039" y="5922009"/>
            <a:chExt cx="998855" cy="320675"/>
          </a:xfrm>
        </p:grpSpPr>
        <p:sp>
          <p:nvSpPr>
            <p:cNvPr id="242" name="object 242"/>
            <p:cNvSpPr/>
            <p:nvPr/>
          </p:nvSpPr>
          <p:spPr>
            <a:xfrm>
              <a:off x="2225039" y="5982969"/>
              <a:ext cx="298450" cy="193675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562224" y="5982969"/>
              <a:ext cx="179056" cy="259714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768663" y="5982969"/>
              <a:ext cx="189779" cy="193675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995294" y="5922009"/>
              <a:ext cx="228600" cy="254635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4480" y="3154679"/>
            <a:ext cx="5577840" cy="1005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0040" y="1737360"/>
            <a:ext cx="6995159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39" y="548640"/>
            <a:ext cx="7269480" cy="4937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6552" y="6428169"/>
            <a:ext cx="8642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277" y="366395"/>
            <a:ext cx="349250" cy="34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797" y="197485"/>
            <a:ext cx="550291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994653"/>
                </a:solidFill>
              </a:rPr>
              <a:t>PROGRESS</a:t>
            </a:r>
            <a:r>
              <a:rPr sz="4000" spc="-50" dirty="0">
                <a:solidFill>
                  <a:srgbClr val="994653"/>
                </a:solidFill>
              </a:rPr>
              <a:t> </a:t>
            </a:r>
            <a:r>
              <a:rPr sz="4000" spc="-5" dirty="0">
                <a:solidFill>
                  <a:srgbClr val="994653"/>
                </a:solidFill>
              </a:rPr>
              <a:t>REPORTS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255270" y="2189479"/>
            <a:ext cx="6777355" cy="226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Type </a:t>
            </a:r>
            <a:r>
              <a:rPr sz="2100" spc="15" dirty="0">
                <a:solidFill>
                  <a:srgbClr val="A4C022"/>
                </a:solidFill>
                <a:latin typeface="Arial"/>
                <a:cs typeface="Arial"/>
              </a:rPr>
              <a:t>of </a:t>
            </a:r>
            <a:r>
              <a:rPr sz="2100" spc="30" dirty="0">
                <a:solidFill>
                  <a:srgbClr val="A4C022"/>
                </a:solidFill>
                <a:latin typeface="Arial"/>
                <a:cs typeface="Arial"/>
              </a:rPr>
              <a:t>informal </a:t>
            </a:r>
            <a:r>
              <a:rPr sz="2100" spc="25" dirty="0">
                <a:solidFill>
                  <a:srgbClr val="A4C022"/>
                </a:solidFill>
                <a:latin typeface="Arial"/>
                <a:cs typeface="Arial"/>
              </a:rPr>
              <a:t>report that </a:t>
            </a:r>
            <a:r>
              <a:rPr sz="2100" spc="20" dirty="0">
                <a:solidFill>
                  <a:srgbClr val="A4C022"/>
                </a:solidFill>
                <a:latin typeface="Arial"/>
                <a:cs typeface="Arial"/>
              </a:rPr>
              <a:t>you </a:t>
            </a:r>
            <a:r>
              <a:rPr sz="2100" spc="25" dirty="0">
                <a:solidFill>
                  <a:srgbClr val="A4C022"/>
                </a:solidFill>
                <a:latin typeface="Arial"/>
                <a:cs typeface="Arial"/>
              </a:rPr>
              <a:t>have </a:t>
            </a:r>
            <a:r>
              <a:rPr sz="2100" spc="15" dirty="0">
                <a:solidFill>
                  <a:srgbClr val="A4C022"/>
                </a:solidFill>
                <a:latin typeface="Arial"/>
                <a:cs typeface="Arial"/>
              </a:rPr>
              <a:t>to </a:t>
            </a:r>
            <a:r>
              <a:rPr sz="2100" spc="25" dirty="0">
                <a:solidFill>
                  <a:srgbClr val="A4C022"/>
                </a:solidFill>
                <a:latin typeface="Arial"/>
                <a:cs typeface="Arial"/>
              </a:rPr>
              <a:t>write </a:t>
            </a:r>
            <a:r>
              <a:rPr sz="2100" spc="15" dirty="0">
                <a:solidFill>
                  <a:srgbClr val="A4C022"/>
                </a:solidFill>
                <a:latin typeface="Arial"/>
                <a:cs typeface="Arial"/>
              </a:rPr>
              <a:t>to </a:t>
            </a:r>
            <a:r>
              <a:rPr sz="2100" spc="30" dirty="0">
                <a:solidFill>
                  <a:srgbClr val="A4C022"/>
                </a:solidFill>
                <a:latin typeface="Arial"/>
                <a:cs typeface="Arial"/>
              </a:rPr>
              <a:t>explain  </a:t>
            </a:r>
            <a:r>
              <a:rPr sz="2100" spc="50" dirty="0">
                <a:solidFill>
                  <a:srgbClr val="A4C022"/>
                </a:solidFill>
                <a:latin typeface="Arial"/>
                <a:cs typeface="Arial"/>
              </a:rPr>
              <a:t>how </a:t>
            </a:r>
            <a:r>
              <a:rPr sz="2100" spc="60" dirty="0">
                <a:solidFill>
                  <a:srgbClr val="A4C022"/>
                </a:solidFill>
                <a:latin typeface="Arial"/>
                <a:cs typeface="Arial"/>
              </a:rPr>
              <a:t>much </a:t>
            </a:r>
            <a:r>
              <a:rPr sz="2100" spc="70" dirty="0">
                <a:solidFill>
                  <a:srgbClr val="A4C022"/>
                </a:solidFill>
                <a:latin typeface="Arial"/>
                <a:cs typeface="Arial"/>
              </a:rPr>
              <a:t>progress </a:t>
            </a:r>
            <a:r>
              <a:rPr sz="2100" spc="40" dirty="0">
                <a:solidFill>
                  <a:srgbClr val="A4C022"/>
                </a:solidFill>
                <a:latin typeface="Arial"/>
                <a:cs typeface="Arial"/>
              </a:rPr>
              <a:t>is </a:t>
            </a:r>
            <a:r>
              <a:rPr sz="2100" spc="65" dirty="0">
                <a:solidFill>
                  <a:srgbClr val="A4C022"/>
                </a:solidFill>
                <a:latin typeface="Arial"/>
                <a:cs typeface="Arial"/>
              </a:rPr>
              <a:t>being </a:t>
            </a:r>
            <a:r>
              <a:rPr sz="2100" spc="60" dirty="0">
                <a:solidFill>
                  <a:srgbClr val="A4C022"/>
                </a:solidFill>
                <a:latin typeface="Arial"/>
                <a:cs typeface="Arial"/>
              </a:rPr>
              <a:t>made </a:t>
            </a:r>
            <a:r>
              <a:rPr sz="2100" spc="40" dirty="0">
                <a:solidFill>
                  <a:srgbClr val="A4C022"/>
                </a:solidFill>
                <a:latin typeface="Arial"/>
                <a:cs typeface="Arial"/>
              </a:rPr>
              <a:t>on </a:t>
            </a:r>
            <a:r>
              <a:rPr sz="2100" spc="75" dirty="0">
                <a:solidFill>
                  <a:srgbClr val="A4C022"/>
                </a:solidFill>
                <a:latin typeface="Arial"/>
                <a:cs typeface="Arial"/>
              </a:rPr>
              <a:t>something </a:t>
            </a:r>
            <a:r>
              <a:rPr sz="2100" spc="55" dirty="0">
                <a:solidFill>
                  <a:srgbClr val="A4C022"/>
                </a:solidFill>
                <a:latin typeface="Arial"/>
                <a:cs typeface="Arial"/>
              </a:rPr>
              <a:t>you 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have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previously planned.</a:t>
            </a:r>
            <a:endParaRPr sz="2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It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describes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an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ongoing</a:t>
            </a:r>
            <a:r>
              <a:rPr sz="2100" spc="5" dirty="0">
                <a:solidFill>
                  <a:srgbClr val="A4C022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project.</a:t>
            </a:r>
            <a:endParaRPr sz="21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2100" spc="55" dirty="0">
                <a:solidFill>
                  <a:srgbClr val="A4C022"/>
                </a:solidFill>
                <a:latin typeface="Arial"/>
                <a:cs typeface="Arial"/>
              </a:rPr>
              <a:t>It </a:t>
            </a:r>
            <a:r>
              <a:rPr sz="2100" spc="95" dirty="0">
                <a:solidFill>
                  <a:srgbClr val="A4C022"/>
                </a:solidFill>
                <a:latin typeface="Arial"/>
                <a:cs typeface="Arial"/>
              </a:rPr>
              <a:t>enables </a:t>
            </a:r>
            <a:r>
              <a:rPr sz="2100" spc="75" dirty="0">
                <a:solidFill>
                  <a:srgbClr val="A4C022"/>
                </a:solidFill>
                <a:latin typeface="Arial"/>
                <a:cs typeface="Arial"/>
              </a:rPr>
              <a:t>you </a:t>
            </a:r>
            <a:r>
              <a:rPr sz="2100" spc="60" dirty="0">
                <a:solidFill>
                  <a:srgbClr val="A4C022"/>
                </a:solidFill>
                <a:latin typeface="Arial"/>
                <a:cs typeface="Arial"/>
              </a:rPr>
              <a:t>to </a:t>
            </a:r>
            <a:r>
              <a:rPr sz="2100" spc="95" dirty="0">
                <a:solidFill>
                  <a:srgbClr val="A4C022"/>
                </a:solidFill>
                <a:latin typeface="Arial"/>
                <a:cs typeface="Arial"/>
              </a:rPr>
              <a:t>check </a:t>
            </a:r>
            <a:r>
              <a:rPr sz="2100" spc="60" dirty="0">
                <a:solidFill>
                  <a:srgbClr val="A4C022"/>
                </a:solidFill>
                <a:latin typeface="Arial"/>
                <a:cs typeface="Arial"/>
              </a:rPr>
              <a:t>on </a:t>
            </a:r>
            <a:r>
              <a:rPr sz="2100" spc="100" dirty="0">
                <a:solidFill>
                  <a:srgbClr val="A4C022"/>
                </a:solidFill>
                <a:latin typeface="Arial"/>
                <a:cs typeface="Arial"/>
              </a:rPr>
              <a:t>yourself </a:t>
            </a:r>
            <a:r>
              <a:rPr sz="2100" spc="60" dirty="0">
                <a:solidFill>
                  <a:srgbClr val="A4C022"/>
                </a:solidFill>
                <a:latin typeface="Arial"/>
                <a:cs typeface="Arial"/>
              </a:rPr>
              <a:t>so </a:t>
            </a:r>
            <a:r>
              <a:rPr sz="2100" spc="90" dirty="0">
                <a:solidFill>
                  <a:srgbClr val="A4C022"/>
                </a:solidFill>
                <a:latin typeface="Arial"/>
                <a:cs typeface="Arial"/>
              </a:rPr>
              <a:t>that </a:t>
            </a:r>
            <a:r>
              <a:rPr sz="2100" spc="80" dirty="0">
                <a:solidFill>
                  <a:srgbClr val="A4C022"/>
                </a:solidFill>
                <a:latin typeface="Arial"/>
                <a:cs typeface="Arial"/>
              </a:rPr>
              <a:t>you can  </a:t>
            </a:r>
            <a:r>
              <a:rPr sz="2100" spc="110" dirty="0">
                <a:solidFill>
                  <a:srgbClr val="A4C022"/>
                </a:solidFill>
                <a:latin typeface="Arial"/>
                <a:cs typeface="Arial"/>
              </a:rPr>
              <a:t>better </a:t>
            </a:r>
            <a:r>
              <a:rPr sz="2100" spc="114" dirty="0">
                <a:solidFill>
                  <a:srgbClr val="A4C022"/>
                </a:solidFill>
                <a:latin typeface="Arial"/>
                <a:cs typeface="Arial"/>
              </a:rPr>
              <a:t>estimate </a:t>
            </a:r>
            <a:r>
              <a:rPr sz="2100" spc="100" dirty="0">
                <a:solidFill>
                  <a:srgbClr val="A4C022"/>
                </a:solidFill>
                <a:latin typeface="Arial"/>
                <a:cs typeface="Arial"/>
              </a:rPr>
              <a:t>what </a:t>
            </a:r>
            <a:r>
              <a:rPr sz="2100" spc="114" dirty="0">
                <a:solidFill>
                  <a:srgbClr val="A4C022"/>
                </a:solidFill>
                <a:latin typeface="Arial"/>
                <a:cs typeface="Arial"/>
              </a:rPr>
              <a:t>remains </a:t>
            </a:r>
            <a:r>
              <a:rPr sz="2100" spc="70" dirty="0">
                <a:solidFill>
                  <a:srgbClr val="A4C022"/>
                </a:solidFill>
                <a:latin typeface="Arial"/>
                <a:cs typeface="Arial"/>
              </a:rPr>
              <a:t>to be </a:t>
            </a:r>
            <a:r>
              <a:rPr sz="2100" spc="105" dirty="0">
                <a:solidFill>
                  <a:srgbClr val="A4C022"/>
                </a:solidFill>
                <a:latin typeface="Arial"/>
                <a:cs typeface="Arial"/>
              </a:rPr>
              <a:t>done </a:t>
            </a:r>
            <a:r>
              <a:rPr sz="2100" spc="90" dirty="0">
                <a:solidFill>
                  <a:srgbClr val="A4C022"/>
                </a:solidFill>
                <a:latin typeface="Arial"/>
                <a:cs typeface="Arial"/>
              </a:rPr>
              <a:t>and </a:t>
            </a:r>
            <a:r>
              <a:rPr sz="2100" spc="100" dirty="0">
                <a:solidFill>
                  <a:srgbClr val="A4C022"/>
                </a:solidFill>
                <a:latin typeface="Arial"/>
                <a:cs typeface="Arial"/>
              </a:rPr>
              <a:t>what 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resources,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especially time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you have to do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it.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6552" y="6428169"/>
            <a:ext cx="8642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277" y="366395"/>
            <a:ext cx="349250" cy="34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797" y="197485"/>
            <a:ext cx="457962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rgbClr val="994653"/>
                </a:solidFill>
              </a:rPr>
              <a:t>STATUS</a:t>
            </a:r>
            <a:r>
              <a:rPr sz="4000" spc="-60" dirty="0">
                <a:solidFill>
                  <a:srgbClr val="994653"/>
                </a:solidFill>
              </a:rPr>
              <a:t> </a:t>
            </a:r>
            <a:r>
              <a:rPr sz="4000" spc="-5" dirty="0">
                <a:solidFill>
                  <a:srgbClr val="994653"/>
                </a:solidFill>
              </a:rPr>
              <a:t>REPORTS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254952" y="2189797"/>
            <a:ext cx="694245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It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describes what is being accomplished in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the present and 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with existing conditions in</a:t>
            </a:r>
            <a:r>
              <a:rPr sz="2100" spc="15" dirty="0">
                <a:solidFill>
                  <a:srgbClr val="A4C022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general.</a:t>
            </a:r>
            <a:endParaRPr sz="2100">
              <a:latin typeface="Arial"/>
              <a:cs typeface="Arial"/>
            </a:endParaRPr>
          </a:p>
          <a:p>
            <a:pPr marL="12700" marR="2125980">
              <a:lnSpc>
                <a:spcPct val="100000"/>
              </a:lnSpc>
              <a:tabLst>
                <a:tab pos="575945" algn="l"/>
              </a:tabLst>
            </a:pP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It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is	just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another type of progress</a:t>
            </a:r>
            <a:r>
              <a:rPr sz="2100" spc="-80" dirty="0">
                <a:solidFill>
                  <a:srgbClr val="A4C022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report.  It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lays emphasize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on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existing</a:t>
            </a:r>
            <a:r>
              <a:rPr sz="2100" spc="35" dirty="0">
                <a:solidFill>
                  <a:srgbClr val="A4C022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conditions.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6552" y="6428169"/>
            <a:ext cx="8642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277" y="366395"/>
            <a:ext cx="349250" cy="34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5797" y="197485"/>
            <a:ext cx="571881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994653"/>
                </a:solidFill>
                <a:latin typeface="Arial"/>
                <a:cs typeface="Arial"/>
              </a:rPr>
              <a:t>FEASIBILITY</a:t>
            </a:r>
            <a:r>
              <a:rPr sz="4000" b="1" spc="-114" dirty="0">
                <a:solidFill>
                  <a:srgbClr val="994653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994653"/>
                </a:solidFill>
                <a:latin typeface="Arial"/>
                <a:cs typeface="Arial"/>
              </a:rPr>
              <a:t>REPORTS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859" y="2200909"/>
            <a:ext cx="673608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A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feasibility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report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is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the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results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of a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feasibility </a:t>
            </a:r>
            <a:r>
              <a:rPr sz="2100" spc="-30" dirty="0">
                <a:solidFill>
                  <a:srgbClr val="A4C022"/>
                </a:solidFill>
                <a:latin typeface="Arial"/>
                <a:cs typeface="Arial"/>
              </a:rPr>
              <a:t>study.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This 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report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details whether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or not a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project should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be  undertaken and the reasons for that</a:t>
            </a:r>
            <a:r>
              <a:rPr sz="2100" spc="-20" dirty="0">
                <a:solidFill>
                  <a:srgbClr val="A4C022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decision.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9382" y="3568700"/>
            <a:ext cx="178155" cy="191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29272" y="3565525"/>
            <a:ext cx="1092200" cy="250190"/>
            <a:chOff x="529272" y="3565525"/>
            <a:chExt cx="1092200" cy="250190"/>
          </a:xfrm>
        </p:grpSpPr>
        <p:sp>
          <p:nvSpPr>
            <p:cNvPr id="9" name="object 9"/>
            <p:cNvSpPr/>
            <p:nvPr/>
          </p:nvSpPr>
          <p:spPr>
            <a:xfrm>
              <a:off x="529272" y="3565525"/>
              <a:ext cx="209232" cy="1974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8825" y="3618230"/>
              <a:ext cx="128269" cy="1447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6779" y="3618230"/>
              <a:ext cx="114220" cy="1447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9654" y="3568700"/>
              <a:ext cx="23494" cy="1911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7440" y="3568700"/>
              <a:ext cx="120650" cy="1943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7300" y="3568700"/>
              <a:ext cx="23494" cy="1911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5084" y="3568700"/>
              <a:ext cx="23494" cy="1911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75409" y="3568700"/>
              <a:ext cx="23495" cy="1911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0495" y="3573094"/>
              <a:ext cx="200583" cy="24262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706879" y="3568700"/>
            <a:ext cx="626745" cy="247015"/>
            <a:chOff x="1706879" y="3568700"/>
            <a:chExt cx="626745" cy="247015"/>
          </a:xfrm>
        </p:grpSpPr>
        <p:sp>
          <p:nvSpPr>
            <p:cNvPr id="19" name="object 19"/>
            <p:cNvSpPr/>
            <p:nvPr/>
          </p:nvSpPr>
          <p:spPr>
            <a:xfrm>
              <a:off x="1835784" y="3573094"/>
              <a:ext cx="67309" cy="18864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06879" y="3618230"/>
              <a:ext cx="114220" cy="14478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22779" y="3621405"/>
              <a:ext cx="113030" cy="14160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63218" y="3568700"/>
              <a:ext cx="120546" cy="19431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06624" y="3621405"/>
              <a:ext cx="126923" cy="1943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28875" y="3568700"/>
            <a:ext cx="163830" cy="194310"/>
            <a:chOff x="2428875" y="3568700"/>
            <a:chExt cx="163830" cy="194310"/>
          </a:xfrm>
        </p:grpSpPr>
        <p:sp>
          <p:nvSpPr>
            <p:cNvPr id="25" name="object 25"/>
            <p:cNvSpPr/>
            <p:nvPr/>
          </p:nvSpPr>
          <p:spPr>
            <a:xfrm>
              <a:off x="2428875" y="3568700"/>
              <a:ext cx="23494" cy="19113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78405" y="3618230"/>
              <a:ext cx="114220" cy="14478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686685" y="3618229"/>
            <a:ext cx="269240" cy="144780"/>
            <a:chOff x="2686685" y="3618229"/>
            <a:chExt cx="269240" cy="144780"/>
          </a:xfrm>
        </p:grpSpPr>
        <p:sp>
          <p:nvSpPr>
            <p:cNvPr id="28" name="object 28"/>
            <p:cNvSpPr/>
            <p:nvPr/>
          </p:nvSpPr>
          <p:spPr>
            <a:xfrm>
              <a:off x="2686685" y="3618229"/>
              <a:ext cx="128269" cy="1447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44165" y="3618229"/>
              <a:ext cx="111760" cy="14160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058160" y="3568700"/>
            <a:ext cx="944244" cy="247015"/>
            <a:chOff x="3058160" y="3568700"/>
            <a:chExt cx="944244" cy="247015"/>
          </a:xfrm>
        </p:grpSpPr>
        <p:sp>
          <p:nvSpPr>
            <p:cNvPr id="31" name="object 31"/>
            <p:cNvSpPr/>
            <p:nvPr/>
          </p:nvSpPr>
          <p:spPr>
            <a:xfrm>
              <a:off x="3058160" y="3618230"/>
              <a:ext cx="128269" cy="1447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15640" y="3618230"/>
              <a:ext cx="111760" cy="14160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55340" y="3618230"/>
              <a:ext cx="128270" cy="14478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11550" y="3568700"/>
              <a:ext cx="23495" cy="19113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57270" y="3618230"/>
              <a:ext cx="252650" cy="19748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38575" y="3568700"/>
              <a:ext cx="23495" cy="19113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88105" y="3618230"/>
              <a:ext cx="114220" cy="14478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095758" y="3565525"/>
            <a:ext cx="224154" cy="197485"/>
            <a:chOff x="4095758" y="3565525"/>
            <a:chExt cx="224154" cy="197485"/>
          </a:xfrm>
        </p:grpSpPr>
        <p:sp>
          <p:nvSpPr>
            <p:cNvPr id="39" name="object 39"/>
            <p:cNvSpPr/>
            <p:nvPr/>
          </p:nvSpPr>
          <p:spPr>
            <a:xfrm>
              <a:off x="4095758" y="3618230"/>
              <a:ext cx="128896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38307" y="3565525"/>
              <a:ext cx="81292" cy="1943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4388484" y="3568700"/>
            <a:ext cx="356235" cy="194310"/>
            <a:chOff x="4388484" y="3568700"/>
            <a:chExt cx="356235" cy="194310"/>
          </a:xfrm>
        </p:grpSpPr>
        <p:sp>
          <p:nvSpPr>
            <p:cNvPr id="42" name="object 42"/>
            <p:cNvSpPr/>
            <p:nvPr/>
          </p:nvSpPr>
          <p:spPr>
            <a:xfrm>
              <a:off x="4388484" y="3573094"/>
              <a:ext cx="67310" cy="18864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76749" y="3568700"/>
              <a:ext cx="111760" cy="19113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16449" y="3618230"/>
              <a:ext cx="128270" cy="1447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4832984" y="3568700"/>
            <a:ext cx="868680" cy="247015"/>
            <a:chOff x="4832984" y="3568700"/>
            <a:chExt cx="868680" cy="247015"/>
          </a:xfrm>
        </p:grpSpPr>
        <p:sp>
          <p:nvSpPr>
            <p:cNvPr id="46" name="object 46"/>
            <p:cNvSpPr/>
            <p:nvPr/>
          </p:nvSpPr>
          <p:spPr>
            <a:xfrm>
              <a:off x="4832984" y="3621405"/>
              <a:ext cx="127635" cy="13843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81574" y="3568700"/>
              <a:ext cx="23495" cy="19113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31739" y="3618230"/>
              <a:ext cx="128270" cy="14478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187949" y="3568700"/>
              <a:ext cx="120650" cy="19431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37809" y="3568700"/>
              <a:ext cx="23494" cy="19113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395594" y="3568700"/>
              <a:ext cx="23495" cy="19113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55919" y="3568700"/>
              <a:ext cx="23494" cy="19113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501004" y="3573094"/>
              <a:ext cx="200583" cy="24262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5787398" y="3565525"/>
            <a:ext cx="224154" cy="197485"/>
            <a:chOff x="5787398" y="3565525"/>
            <a:chExt cx="224154" cy="197485"/>
          </a:xfrm>
        </p:grpSpPr>
        <p:sp>
          <p:nvSpPr>
            <p:cNvPr id="55" name="object 55"/>
            <p:cNvSpPr/>
            <p:nvPr/>
          </p:nvSpPr>
          <p:spPr>
            <a:xfrm>
              <a:off x="5787398" y="3618230"/>
              <a:ext cx="128896" cy="14478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929947" y="3565525"/>
              <a:ext cx="81305" cy="19431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6085204" y="3618229"/>
            <a:ext cx="269240" cy="144780"/>
            <a:chOff x="6085204" y="3618229"/>
            <a:chExt cx="269240" cy="144780"/>
          </a:xfrm>
        </p:grpSpPr>
        <p:sp>
          <p:nvSpPr>
            <p:cNvPr id="58" name="object 58"/>
            <p:cNvSpPr/>
            <p:nvPr/>
          </p:nvSpPr>
          <p:spPr>
            <a:xfrm>
              <a:off x="6085204" y="3618229"/>
              <a:ext cx="128270" cy="14478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242684" y="3618229"/>
              <a:ext cx="111760" cy="14160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6465570" y="3568700"/>
            <a:ext cx="475615" cy="194310"/>
            <a:chOff x="6465570" y="3568700"/>
            <a:chExt cx="475615" cy="194310"/>
          </a:xfrm>
        </p:grpSpPr>
        <p:sp>
          <p:nvSpPr>
            <p:cNvPr id="61" name="object 61"/>
            <p:cNvSpPr/>
            <p:nvPr/>
          </p:nvSpPr>
          <p:spPr>
            <a:xfrm>
              <a:off x="6465570" y="3568700"/>
              <a:ext cx="23494" cy="19113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515203" y="3568700"/>
              <a:ext cx="120546" cy="19431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664325" y="3618230"/>
              <a:ext cx="128270" cy="1447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12915" y="3618230"/>
              <a:ext cx="128269" cy="14478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294004" y="3888740"/>
            <a:ext cx="883285" cy="247015"/>
            <a:chOff x="294004" y="3888740"/>
            <a:chExt cx="883285" cy="247015"/>
          </a:xfrm>
        </p:grpSpPr>
        <p:sp>
          <p:nvSpPr>
            <p:cNvPr id="66" name="object 66"/>
            <p:cNvSpPr/>
            <p:nvPr/>
          </p:nvSpPr>
          <p:spPr>
            <a:xfrm>
              <a:off x="294004" y="3893134"/>
              <a:ext cx="67310" cy="18864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82269" y="3888740"/>
              <a:ext cx="111759" cy="19113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29589" y="3938270"/>
              <a:ext cx="209550" cy="14477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07364" y="3938270"/>
              <a:ext cx="121920" cy="19748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7079" y="3941445"/>
              <a:ext cx="113029" cy="14160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65529" y="3888740"/>
              <a:ext cx="111759" cy="19113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/>
          <p:nvPr/>
        </p:nvSpPr>
        <p:spPr>
          <a:xfrm>
            <a:off x="1279525" y="3938270"/>
            <a:ext cx="128269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1501878" y="3888740"/>
            <a:ext cx="1217930" cy="243840"/>
            <a:chOff x="1501878" y="3888740"/>
            <a:chExt cx="1217930" cy="243840"/>
          </a:xfrm>
        </p:grpSpPr>
        <p:sp>
          <p:nvSpPr>
            <p:cNvPr id="74" name="object 74"/>
            <p:cNvSpPr/>
            <p:nvPr/>
          </p:nvSpPr>
          <p:spPr>
            <a:xfrm>
              <a:off x="1501878" y="3888740"/>
              <a:ext cx="120546" cy="19431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659889" y="3888740"/>
              <a:ext cx="23495" cy="19113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09420" y="3938270"/>
              <a:ext cx="114220" cy="14477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985644" y="3888740"/>
              <a:ext cx="23494" cy="19113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844675" y="3938270"/>
              <a:ext cx="120650" cy="14477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43430" y="3938270"/>
              <a:ext cx="120650" cy="19430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192019" y="3888740"/>
              <a:ext cx="23494" cy="19113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252344" y="3888740"/>
              <a:ext cx="23494" cy="19113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311400" y="3938270"/>
              <a:ext cx="111760" cy="14160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451100" y="3938270"/>
              <a:ext cx="128269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599158" y="3888740"/>
              <a:ext cx="120546" cy="19431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2822575" y="3888740"/>
            <a:ext cx="417195" cy="194310"/>
            <a:chOff x="2822575" y="3888740"/>
            <a:chExt cx="417195" cy="194310"/>
          </a:xfrm>
        </p:grpSpPr>
        <p:sp>
          <p:nvSpPr>
            <p:cNvPr id="86" name="object 86"/>
            <p:cNvSpPr/>
            <p:nvPr/>
          </p:nvSpPr>
          <p:spPr>
            <a:xfrm>
              <a:off x="2822575" y="3938270"/>
              <a:ext cx="128269" cy="1447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980054" y="3938270"/>
              <a:ext cx="111759" cy="14160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119223" y="3888740"/>
              <a:ext cx="120546" cy="19431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3342108" y="3888740"/>
            <a:ext cx="1442085" cy="194310"/>
            <a:chOff x="3342108" y="3888740"/>
            <a:chExt cx="1442085" cy="194310"/>
          </a:xfrm>
        </p:grpSpPr>
        <p:sp>
          <p:nvSpPr>
            <p:cNvPr id="90" name="object 90"/>
            <p:cNvSpPr/>
            <p:nvPr/>
          </p:nvSpPr>
          <p:spPr>
            <a:xfrm>
              <a:off x="3342108" y="3888740"/>
              <a:ext cx="120546" cy="19431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490603" y="3938270"/>
              <a:ext cx="128896" cy="1447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41090" y="3938270"/>
              <a:ext cx="120650" cy="14477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780790" y="3941445"/>
              <a:ext cx="113030" cy="14160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929811" y="3938270"/>
              <a:ext cx="187325" cy="14160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144010" y="3938270"/>
              <a:ext cx="128269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301490" y="3938270"/>
              <a:ext cx="111760" cy="14160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436110" y="3893134"/>
              <a:ext cx="207644" cy="18991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663543" y="3888740"/>
              <a:ext cx="120546" cy="19431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4894579" y="3938270"/>
            <a:ext cx="907415" cy="194310"/>
            <a:chOff x="4894579" y="3938270"/>
            <a:chExt cx="907415" cy="194310"/>
          </a:xfrm>
        </p:grpSpPr>
        <p:sp>
          <p:nvSpPr>
            <p:cNvPr id="100" name="object 100"/>
            <p:cNvSpPr/>
            <p:nvPr/>
          </p:nvSpPr>
          <p:spPr>
            <a:xfrm>
              <a:off x="4894579" y="3938270"/>
              <a:ext cx="120650" cy="19430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043169" y="3938270"/>
              <a:ext cx="209550" cy="14477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274309" y="3938270"/>
              <a:ext cx="260350" cy="144779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554344" y="3938270"/>
              <a:ext cx="114220" cy="1447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687694" y="3938270"/>
              <a:ext cx="114220" cy="1447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5895348" y="3885565"/>
            <a:ext cx="224154" cy="197485"/>
            <a:chOff x="5895348" y="3885565"/>
            <a:chExt cx="224154" cy="197485"/>
          </a:xfrm>
        </p:grpSpPr>
        <p:sp>
          <p:nvSpPr>
            <p:cNvPr id="106" name="object 106"/>
            <p:cNvSpPr/>
            <p:nvPr/>
          </p:nvSpPr>
          <p:spPr>
            <a:xfrm>
              <a:off x="5895348" y="3938270"/>
              <a:ext cx="128896" cy="14477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037897" y="3885565"/>
              <a:ext cx="81305" cy="19431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294004" y="4208779"/>
            <a:ext cx="897890" cy="247015"/>
            <a:chOff x="294004" y="4208779"/>
            <a:chExt cx="897890" cy="247015"/>
          </a:xfrm>
        </p:grpSpPr>
        <p:sp>
          <p:nvSpPr>
            <p:cNvPr id="109" name="object 109"/>
            <p:cNvSpPr/>
            <p:nvPr/>
          </p:nvSpPr>
          <p:spPr>
            <a:xfrm>
              <a:off x="294004" y="4213174"/>
              <a:ext cx="67310" cy="188645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82269" y="4208779"/>
              <a:ext cx="111759" cy="19113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30859" y="4208779"/>
              <a:ext cx="23495" cy="19113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89914" y="4258309"/>
              <a:ext cx="111759" cy="14160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7793" y="4208779"/>
              <a:ext cx="114376" cy="19113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1854" y="4208779"/>
              <a:ext cx="23494" cy="19113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30910" y="4258309"/>
              <a:ext cx="111759" cy="14160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69924" y="4258309"/>
              <a:ext cx="121920" cy="197485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1288414" y="4208779"/>
            <a:ext cx="883285" cy="247015"/>
            <a:chOff x="1288414" y="4208779"/>
            <a:chExt cx="883285" cy="247015"/>
          </a:xfrm>
        </p:grpSpPr>
        <p:sp>
          <p:nvSpPr>
            <p:cNvPr id="118" name="object 118"/>
            <p:cNvSpPr/>
            <p:nvPr/>
          </p:nvSpPr>
          <p:spPr>
            <a:xfrm>
              <a:off x="1288414" y="4213174"/>
              <a:ext cx="67309" cy="188645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376679" y="4208779"/>
              <a:ext cx="111759" cy="191135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523999" y="4258309"/>
              <a:ext cx="209550" cy="14477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761489" y="4261484"/>
              <a:ext cx="113030" cy="141604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901774" y="4258309"/>
              <a:ext cx="121919" cy="197485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059939" y="4208779"/>
              <a:ext cx="111760" cy="19113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2268854" y="4208779"/>
            <a:ext cx="356235" cy="194310"/>
            <a:chOff x="2268854" y="4208779"/>
            <a:chExt cx="356235" cy="194310"/>
          </a:xfrm>
        </p:grpSpPr>
        <p:sp>
          <p:nvSpPr>
            <p:cNvPr id="125" name="object 125"/>
            <p:cNvSpPr/>
            <p:nvPr/>
          </p:nvSpPr>
          <p:spPr>
            <a:xfrm>
              <a:off x="2268854" y="4213174"/>
              <a:ext cx="67309" cy="188645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357119" y="4208779"/>
              <a:ext cx="111760" cy="19113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496819" y="4258309"/>
              <a:ext cx="128269" cy="14477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28"/>
          <p:cNvGrpSpPr/>
          <p:nvPr/>
        </p:nvGrpSpPr>
        <p:grpSpPr>
          <a:xfrm>
            <a:off x="2728595" y="4208779"/>
            <a:ext cx="475615" cy="194310"/>
            <a:chOff x="2728595" y="4208779"/>
            <a:chExt cx="475615" cy="194310"/>
          </a:xfrm>
        </p:grpSpPr>
        <p:sp>
          <p:nvSpPr>
            <p:cNvPr id="129" name="object 129"/>
            <p:cNvSpPr/>
            <p:nvPr/>
          </p:nvSpPr>
          <p:spPr>
            <a:xfrm>
              <a:off x="2728595" y="4208779"/>
              <a:ext cx="23494" cy="19113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778228" y="4208779"/>
              <a:ext cx="120546" cy="19431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927350" y="4258309"/>
              <a:ext cx="128269" cy="14477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075940" y="4258309"/>
              <a:ext cx="128270" cy="144779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3" name="object 133"/>
          <p:cNvGrpSpPr/>
          <p:nvPr/>
        </p:nvGrpSpPr>
        <p:grpSpPr>
          <a:xfrm>
            <a:off x="3292157" y="4205604"/>
            <a:ext cx="514350" cy="197485"/>
            <a:chOff x="3292157" y="4205604"/>
            <a:chExt cx="514350" cy="197485"/>
          </a:xfrm>
        </p:grpSpPr>
        <p:sp>
          <p:nvSpPr>
            <p:cNvPr id="134" name="object 134"/>
            <p:cNvSpPr/>
            <p:nvPr/>
          </p:nvSpPr>
          <p:spPr>
            <a:xfrm>
              <a:off x="3292157" y="4205604"/>
              <a:ext cx="298132" cy="197485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618661" y="4258309"/>
              <a:ext cx="187325" cy="14160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3916045" y="4208779"/>
            <a:ext cx="238125" cy="194310"/>
            <a:chOff x="3916045" y="4208779"/>
            <a:chExt cx="238125" cy="194310"/>
          </a:xfrm>
        </p:grpSpPr>
        <p:sp>
          <p:nvSpPr>
            <p:cNvPr id="137" name="object 137"/>
            <p:cNvSpPr/>
            <p:nvPr/>
          </p:nvSpPr>
          <p:spPr>
            <a:xfrm>
              <a:off x="3916045" y="4208779"/>
              <a:ext cx="23494" cy="19113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961130" y="4213174"/>
              <a:ext cx="192960" cy="189915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4255770" y="4208779"/>
            <a:ext cx="720725" cy="247015"/>
            <a:chOff x="4255770" y="4208779"/>
            <a:chExt cx="720725" cy="247015"/>
          </a:xfrm>
        </p:grpSpPr>
        <p:sp>
          <p:nvSpPr>
            <p:cNvPr id="140" name="object 140"/>
            <p:cNvSpPr/>
            <p:nvPr/>
          </p:nvSpPr>
          <p:spPr>
            <a:xfrm>
              <a:off x="4255770" y="4208779"/>
              <a:ext cx="23495" cy="19113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306578" y="4258309"/>
              <a:ext cx="128896" cy="144779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455109" y="4258309"/>
              <a:ext cx="121920" cy="197485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613275" y="4208779"/>
              <a:ext cx="23495" cy="191135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664710" y="4258309"/>
              <a:ext cx="260350" cy="144779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953000" y="4208779"/>
              <a:ext cx="23495" cy="19113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5086350" y="4208779"/>
            <a:ext cx="1123315" cy="247015"/>
            <a:chOff x="5086350" y="4208779"/>
            <a:chExt cx="1123315" cy="247015"/>
          </a:xfrm>
        </p:grpSpPr>
        <p:sp>
          <p:nvSpPr>
            <p:cNvPr id="147" name="object 147"/>
            <p:cNvSpPr/>
            <p:nvPr/>
          </p:nvSpPr>
          <p:spPr>
            <a:xfrm>
              <a:off x="5086350" y="4208779"/>
              <a:ext cx="120650" cy="194310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227320" y="4258309"/>
              <a:ext cx="128269" cy="14477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375224" y="4258309"/>
              <a:ext cx="121920" cy="197485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533390" y="4208779"/>
              <a:ext cx="23495" cy="19113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592444" y="4258309"/>
              <a:ext cx="111759" cy="14160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741034" y="4258309"/>
              <a:ext cx="111760" cy="14160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889625" y="4208779"/>
              <a:ext cx="23495" cy="191135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948680" y="4258309"/>
              <a:ext cx="111760" cy="14160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087694" y="4258309"/>
              <a:ext cx="121920" cy="197485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" name="object 156"/>
          <p:cNvSpPr/>
          <p:nvPr/>
        </p:nvSpPr>
        <p:spPr>
          <a:xfrm>
            <a:off x="6306184" y="4213174"/>
            <a:ext cx="207644" cy="189915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7" name="object 157"/>
          <p:cNvGrpSpPr/>
          <p:nvPr/>
        </p:nvGrpSpPr>
        <p:grpSpPr>
          <a:xfrm>
            <a:off x="6617334" y="4208779"/>
            <a:ext cx="238125" cy="194310"/>
            <a:chOff x="6617334" y="4208779"/>
            <a:chExt cx="238125" cy="194310"/>
          </a:xfrm>
        </p:grpSpPr>
        <p:sp>
          <p:nvSpPr>
            <p:cNvPr id="158" name="object 158"/>
            <p:cNvSpPr/>
            <p:nvPr/>
          </p:nvSpPr>
          <p:spPr>
            <a:xfrm>
              <a:off x="6617334" y="4208779"/>
              <a:ext cx="23495" cy="19113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662419" y="4213174"/>
              <a:ext cx="192960" cy="189915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0" name="object 160"/>
          <p:cNvGrpSpPr/>
          <p:nvPr/>
        </p:nvGrpSpPr>
        <p:grpSpPr>
          <a:xfrm>
            <a:off x="306704" y="4528820"/>
            <a:ext cx="720725" cy="247015"/>
            <a:chOff x="306704" y="4528820"/>
            <a:chExt cx="720725" cy="247015"/>
          </a:xfrm>
        </p:grpSpPr>
        <p:sp>
          <p:nvSpPr>
            <p:cNvPr id="161" name="object 161"/>
            <p:cNvSpPr/>
            <p:nvPr/>
          </p:nvSpPr>
          <p:spPr>
            <a:xfrm>
              <a:off x="306704" y="4528820"/>
              <a:ext cx="23495" cy="191135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57513" y="4578350"/>
              <a:ext cx="128896" cy="144779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06044" y="4578350"/>
              <a:ext cx="121920" cy="197485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64209" y="4528820"/>
              <a:ext cx="23495" cy="191134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15645" y="4578350"/>
              <a:ext cx="260349" cy="144779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03935" y="4528820"/>
              <a:ext cx="23494" cy="191135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7" name="object 167"/>
          <p:cNvGrpSpPr/>
          <p:nvPr/>
        </p:nvGrpSpPr>
        <p:grpSpPr>
          <a:xfrm>
            <a:off x="1129664" y="4528820"/>
            <a:ext cx="486409" cy="194310"/>
            <a:chOff x="1129664" y="4528820"/>
            <a:chExt cx="486409" cy="194310"/>
          </a:xfrm>
        </p:grpSpPr>
        <p:sp>
          <p:nvSpPr>
            <p:cNvPr id="168" name="object 168"/>
            <p:cNvSpPr/>
            <p:nvPr/>
          </p:nvSpPr>
          <p:spPr>
            <a:xfrm>
              <a:off x="1129664" y="4578350"/>
              <a:ext cx="128269" cy="144779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287144" y="4578350"/>
              <a:ext cx="111760" cy="14160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426313" y="4528820"/>
              <a:ext cx="120546" cy="194309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589404" y="4693285"/>
              <a:ext cx="26669" cy="26670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590" y="220662"/>
            <a:ext cx="15646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heavy" spc="-5" dirty="0">
                <a:solidFill>
                  <a:srgbClr val="7D5B54"/>
                </a:solidFill>
                <a:uFill>
                  <a:solidFill>
                    <a:srgbClr val="7D5B54"/>
                  </a:solidFill>
                </a:uFill>
                <a:latin typeface="Verdana"/>
                <a:cs typeface="Verdana"/>
              </a:rPr>
              <a:t>Rep</a:t>
            </a:r>
            <a:r>
              <a:rPr sz="3200" u="heavy" spc="-10" dirty="0">
                <a:solidFill>
                  <a:srgbClr val="7D5B54"/>
                </a:solidFill>
                <a:uFill>
                  <a:solidFill>
                    <a:srgbClr val="7D5B54"/>
                  </a:solidFill>
                </a:uFill>
                <a:latin typeface="Verdana"/>
                <a:cs typeface="Verdana"/>
              </a:rPr>
              <a:t>o</a:t>
            </a:r>
            <a:r>
              <a:rPr sz="3200" u="heavy" spc="-5" dirty="0">
                <a:solidFill>
                  <a:srgbClr val="7D5B54"/>
                </a:solidFill>
                <a:uFill>
                  <a:solidFill>
                    <a:srgbClr val="7D5B54"/>
                  </a:solidFill>
                </a:uFill>
                <a:latin typeface="Verdana"/>
                <a:cs typeface="Verdana"/>
              </a:rPr>
              <a:t>r</a:t>
            </a:r>
            <a:r>
              <a:rPr sz="3200" u="heavy" dirty="0">
                <a:solidFill>
                  <a:srgbClr val="7D5B54"/>
                </a:solidFill>
                <a:uFill>
                  <a:solidFill>
                    <a:srgbClr val="7D5B54"/>
                  </a:solidFill>
                </a:uFill>
                <a:latin typeface="Verdana"/>
                <a:cs typeface="Verdana"/>
              </a:rPr>
              <a:t>t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79" y="2286000"/>
            <a:ext cx="6858000" cy="2240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6552" y="6428169"/>
            <a:ext cx="8642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277" y="366395"/>
            <a:ext cx="349250" cy="34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797" y="197485"/>
            <a:ext cx="507873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994653"/>
                </a:solidFill>
              </a:rPr>
              <a:t>PERIODIC</a:t>
            </a:r>
            <a:r>
              <a:rPr sz="4000" spc="-50" dirty="0">
                <a:solidFill>
                  <a:srgbClr val="994653"/>
                </a:solidFill>
              </a:rPr>
              <a:t> </a:t>
            </a:r>
            <a:r>
              <a:rPr sz="4000" spc="-5" dirty="0">
                <a:solidFill>
                  <a:srgbClr val="994653"/>
                </a:solidFill>
              </a:rPr>
              <a:t>REPORTS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242887" y="2189797"/>
            <a:ext cx="728218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0029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These reports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allows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management to keep track of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ongoing  operations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on a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periodic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or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regular</a:t>
            </a:r>
            <a:r>
              <a:rPr sz="2100" spc="15" dirty="0">
                <a:solidFill>
                  <a:srgbClr val="A4C022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basis.</a:t>
            </a:r>
            <a:endParaRPr sz="2100">
              <a:latin typeface="Arial"/>
              <a:cs typeface="Arial"/>
            </a:endParaRPr>
          </a:p>
          <a:p>
            <a:pPr marL="12700" marR="5080" indent="81280">
              <a:lnSpc>
                <a:spcPct val="100000"/>
              </a:lnSpc>
            </a:pP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They can be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filed </a:t>
            </a:r>
            <a:r>
              <a:rPr sz="2100" spc="-30" dirty="0">
                <a:solidFill>
                  <a:srgbClr val="A4C022"/>
                </a:solidFill>
                <a:latin typeface="Arial"/>
                <a:cs typeface="Arial"/>
              </a:rPr>
              <a:t>daily, </a:t>
            </a:r>
            <a:r>
              <a:rPr sz="2100" spc="-25" dirty="0">
                <a:solidFill>
                  <a:srgbClr val="A4C022"/>
                </a:solidFill>
                <a:latin typeface="Arial"/>
                <a:cs typeface="Arial"/>
              </a:rPr>
              <a:t>weekly, monthly, </a:t>
            </a:r>
            <a:r>
              <a:rPr sz="2100" spc="-20" dirty="0">
                <a:solidFill>
                  <a:srgbClr val="A4C022"/>
                </a:solidFill>
                <a:latin typeface="Arial"/>
                <a:cs typeface="Arial"/>
              </a:rPr>
              <a:t>quarterly,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yearly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etc.  They may even take the form of an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elaborate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and often 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costly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formal report.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6552" y="6428169"/>
            <a:ext cx="8642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277" y="366395"/>
            <a:ext cx="349250" cy="34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5797" y="197485"/>
            <a:ext cx="519112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0645" marR="5080" indent="-13385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994653"/>
                </a:solidFill>
                <a:latin typeface="Arial"/>
                <a:cs typeface="Arial"/>
              </a:rPr>
              <a:t>TROUBL</a:t>
            </a:r>
            <a:r>
              <a:rPr sz="4000" b="1" dirty="0">
                <a:solidFill>
                  <a:srgbClr val="994653"/>
                </a:solidFill>
                <a:latin typeface="Arial"/>
                <a:cs typeface="Arial"/>
              </a:rPr>
              <a:t>ES</a:t>
            </a:r>
            <a:r>
              <a:rPr sz="4000" b="1" spc="-5" dirty="0">
                <a:solidFill>
                  <a:srgbClr val="994653"/>
                </a:solidFill>
                <a:latin typeface="Arial"/>
                <a:cs typeface="Arial"/>
              </a:rPr>
              <a:t>HOOTING  REPORTS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270" y="2189479"/>
            <a:ext cx="679386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These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informal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reports are used by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technicians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to convey 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information regarding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the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analysis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and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correction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of 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problems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found </a:t>
            </a:r>
            <a:r>
              <a:rPr sz="2100" spc="-5" dirty="0">
                <a:solidFill>
                  <a:srgbClr val="A4C022"/>
                </a:solidFill>
                <a:latin typeface="Arial"/>
                <a:cs typeface="Arial"/>
              </a:rPr>
              <a:t>in industrial</a:t>
            </a:r>
            <a:r>
              <a:rPr sz="2100" spc="5" dirty="0">
                <a:solidFill>
                  <a:srgbClr val="A4C022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A4C022"/>
                </a:solidFill>
                <a:latin typeface="Arial"/>
                <a:cs typeface="Arial"/>
              </a:rPr>
              <a:t>products.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4320" y="3557270"/>
            <a:ext cx="443230" cy="194310"/>
            <a:chOff x="274320" y="3557270"/>
            <a:chExt cx="443230" cy="194310"/>
          </a:xfrm>
        </p:grpSpPr>
        <p:sp>
          <p:nvSpPr>
            <p:cNvPr id="8" name="object 8"/>
            <p:cNvSpPr/>
            <p:nvPr/>
          </p:nvSpPr>
          <p:spPr>
            <a:xfrm>
              <a:off x="274320" y="3557270"/>
              <a:ext cx="151129" cy="1911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580" y="3557270"/>
              <a:ext cx="111760" cy="1911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9279" y="3606800"/>
              <a:ext cx="128270" cy="1447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19785" y="3606800"/>
            <a:ext cx="937260" cy="194310"/>
            <a:chOff x="819785" y="3606800"/>
            <a:chExt cx="937260" cy="194310"/>
          </a:xfrm>
        </p:grpSpPr>
        <p:sp>
          <p:nvSpPr>
            <p:cNvPr id="12" name="object 12"/>
            <p:cNvSpPr/>
            <p:nvPr/>
          </p:nvSpPr>
          <p:spPr>
            <a:xfrm>
              <a:off x="819785" y="3606800"/>
              <a:ext cx="120650" cy="1943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8375" y="3609975"/>
              <a:ext cx="113030" cy="1416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6965" y="3606800"/>
              <a:ext cx="74929" cy="1416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05865" y="3606800"/>
              <a:ext cx="120650" cy="1943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46207" y="3606800"/>
              <a:ext cx="128897" cy="1447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94790" y="3606800"/>
              <a:ext cx="114217" cy="1447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8775" y="3606800"/>
              <a:ext cx="128269" cy="1447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851032" y="3554095"/>
            <a:ext cx="224154" cy="197485"/>
            <a:chOff x="1851032" y="3554095"/>
            <a:chExt cx="224154" cy="197485"/>
          </a:xfrm>
        </p:grpSpPr>
        <p:sp>
          <p:nvSpPr>
            <p:cNvPr id="20" name="object 20"/>
            <p:cNvSpPr/>
            <p:nvPr/>
          </p:nvSpPr>
          <p:spPr>
            <a:xfrm>
              <a:off x="1851032" y="3606800"/>
              <a:ext cx="128897" cy="1447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93582" y="3554095"/>
              <a:ext cx="81292" cy="19430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143760" y="3557270"/>
            <a:ext cx="1804035" cy="247015"/>
            <a:chOff x="2143760" y="3557270"/>
            <a:chExt cx="1804035" cy="247015"/>
          </a:xfrm>
        </p:grpSpPr>
        <p:sp>
          <p:nvSpPr>
            <p:cNvPr id="23" name="object 23"/>
            <p:cNvSpPr/>
            <p:nvPr/>
          </p:nvSpPr>
          <p:spPr>
            <a:xfrm>
              <a:off x="2143760" y="3561664"/>
              <a:ext cx="67309" cy="18864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30755" y="3606800"/>
              <a:ext cx="209550" cy="1447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68245" y="3609975"/>
              <a:ext cx="113030" cy="1416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16835" y="3557270"/>
              <a:ext cx="120650" cy="19430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65425" y="3557270"/>
              <a:ext cx="23494" cy="19113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16860" y="3606800"/>
              <a:ext cx="128269" cy="1447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64815" y="3606800"/>
              <a:ext cx="114217" cy="1447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07690" y="3557270"/>
              <a:ext cx="111760" cy="19113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46762" y="3606800"/>
              <a:ext cx="128897" cy="1447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95352" y="3606800"/>
              <a:ext cx="128897" cy="1447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39490" y="3561664"/>
              <a:ext cx="67310" cy="18864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86810" y="3606800"/>
              <a:ext cx="111760" cy="14160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27755" y="3557270"/>
              <a:ext cx="23495" cy="1911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25824" y="3606800"/>
              <a:ext cx="121920" cy="19748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4057015" y="3561664"/>
            <a:ext cx="803910" cy="240029"/>
            <a:chOff x="4057015" y="3561664"/>
            <a:chExt cx="803910" cy="240029"/>
          </a:xfrm>
        </p:grpSpPr>
        <p:sp>
          <p:nvSpPr>
            <p:cNvPr id="38" name="object 38"/>
            <p:cNvSpPr/>
            <p:nvPr/>
          </p:nvSpPr>
          <p:spPr>
            <a:xfrm>
              <a:off x="4057015" y="3606800"/>
              <a:ext cx="209550" cy="1447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94505" y="3606800"/>
              <a:ext cx="120650" cy="1943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34848" y="3606800"/>
              <a:ext cx="128897" cy="1447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91685" y="3561664"/>
              <a:ext cx="269157" cy="18991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963795" y="3557270"/>
            <a:ext cx="224154" cy="194310"/>
            <a:chOff x="4963795" y="3557270"/>
            <a:chExt cx="224154" cy="194310"/>
          </a:xfrm>
        </p:grpSpPr>
        <p:sp>
          <p:nvSpPr>
            <p:cNvPr id="43" name="object 43"/>
            <p:cNvSpPr/>
            <p:nvPr/>
          </p:nvSpPr>
          <p:spPr>
            <a:xfrm>
              <a:off x="4963795" y="3557270"/>
              <a:ext cx="23494" cy="1911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13325" y="3606800"/>
              <a:ext cx="114217" cy="1447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61280" y="3609975"/>
              <a:ext cx="26670" cy="13842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731519" y="3877309"/>
            <a:ext cx="264795" cy="19431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1090930" y="3877309"/>
            <a:ext cx="899794" cy="247015"/>
            <a:chOff x="1090930" y="3877309"/>
            <a:chExt cx="899794" cy="247015"/>
          </a:xfrm>
        </p:grpSpPr>
        <p:sp>
          <p:nvSpPr>
            <p:cNvPr id="48" name="object 48"/>
            <p:cNvSpPr/>
            <p:nvPr/>
          </p:nvSpPr>
          <p:spPr>
            <a:xfrm>
              <a:off x="1090930" y="3926839"/>
              <a:ext cx="128269" cy="14478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48410" y="3926839"/>
              <a:ext cx="111759" cy="14160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44320" y="3877309"/>
              <a:ext cx="23494" cy="19113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88110" y="3926839"/>
              <a:ext cx="128270" cy="14478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90040" y="3930014"/>
              <a:ext cx="257302" cy="1943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62455" y="3926839"/>
              <a:ext cx="128269" cy="14478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080260" y="3877309"/>
            <a:ext cx="356235" cy="194310"/>
            <a:chOff x="2080260" y="3877309"/>
            <a:chExt cx="356235" cy="194310"/>
          </a:xfrm>
        </p:grpSpPr>
        <p:sp>
          <p:nvSpPr>
            <p:cNvPr id="55" name="object 55"/>
            <p:cNvSpPr/>
            <p:nvPr/>
          </p:nvSpPr>
          <p:spPr>
            <a:xfrm>
              <a:off x="2080260" y="3881704"/>
              <a:ext cx="67309" cy="18864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68525" y="3877309"/>
              <a:ext cx="111760" cy="19113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308225" y="3926839"/>
              <a:ext cx="128269" cy="14478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2538729" y="3877309"/>
            <a:ext cx="1070610" cy="243840"/>
            <a:chOff x="2538729" y="3877309"/>
            <a:chExt cx="1070610" cy="243840"/>
          </a:xfrm>
        </p:grpSpPr>
        <p:sp>
          <p:nvSpPr>
            <p:cNvPr id="59" name="object 59"/>
            <p:cNvSpPr/>
            <p:nvPr/>
          </p:nvSpPr>
          <p:spPr>
            <a:xfrm>
              <a:off x="2538729" y="3926839"/>
              <a:ext cx="120650" cy="19431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87319" y="3926839"/>
              <a:ext cx="209550" cy="14478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24809" y="3877309"/>
              <a:ext cx="120650" cy="19431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73399" y="3877309"/>
              <a:ext cx="23494" cy="19113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24834" y="3926839"/>
              <a:ext cx="128269" cy="14478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281476" y="3926839"/>
              <a:ext cx="187325" cy="1416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95039" y="3926839"/>
              <a:ext cx="114217" cy="14478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3702684" y="3877309"/>
            <a:ext cx="1308100" cy="247015"/>
            <a:chOff x="3702684" y="3877309"/>
            <a:chExt cx="1308100" cy="247015"/>
          </a:xfrm>
        </p:grpSpPr>
        <p:sp>
          <p:nvSpPr>
            <p:cNvPr id="67" name="object 67"/>
            <p:cNvSpPr/>
            <p:nvPr/>
          </p:nvSpPr>
          <p:spPr>
            <a:xfrm>
              <a:off x="3702684" y="3926839"/>
              <a:ext cx="114217" cy="14478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830954" y="3930014"/>
              <a:ext cx="126911" cy="19431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978071" y="3926839"/>
              <a:ext cx="187325" cy="14160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199889" y="3926839"/>
              <a:ext cx="120650" cy="19431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335779" y="3881704"/>
              <a:ext cx="207645" cy="18991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571796" y="3926839"/>
              <a:ext cx="187325" cy="14160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788534" y="3877309"/>
              <a:ext cx="26669" cy="6794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36159" y="3926839"/>
              <a:ext cx="114217" cy="14478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84114" y="4041774"/>
              <a:ext cx="26670" cy="2667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731519" y="4197350"/>
            <a:ext cx="264795" cy="19431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1098550" y="4197350"/>
            <a:ext cx="684530" cy="194310"/>
            <a:chOff x="1098550" y="4197350"/>
            <a:chExt cx="684530" cy="194310"/>
          </a:xfrm>
        </p:grpSpPr>
        <p:sp>
          <p:nvSpPr>
            <p:cNvPr id="78" name="object 78"/>
            <p:cNvSpPr/>
            <p:nvPr/>
          </p:nvSpPr>
          <p:spPr>
            <a:xfrm>
              <a:off x="1098550" y="4197350"/>
              <a:ext cx="23494" cy="19113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49357" y="4246880"/>
              <a:ext cx="128897" cy="14478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299845" y="4246880"/>
              <a:ext cx="260350" cy="14478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75434" y="4201744"/>
              <a:ext cx="207645" cy="189915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1872614" y="4197350"/>
            <a:ext cx="356235" cy="194310"/>
            <a:chOff x="1872614" y="4197350"/>
            <a:chExt cx="356235" cy="194310"/>
          </a:xfrm>
        </p:grpSpPr>
        <p:sp>
          <p:nvSpPr>
            <p:cNvPr id="83" name="object 83"/>
            <p:cNvSpPr/>
            <p:nvPr/>
          </p:nvSpPr>
          <p:spPr>
            <a:xfrm>
              <a:off x="1872614" y="4201744"/>
              <a:ext cx="67310" cy="18864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960879" y="4197350"/>
              <a:ext cx="111759" cy="19113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00579" y="4246880"/>
              <a:ext cx="128269" cy="14478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2322930" y="4194175"/>
            <a:ext cx="768985" cy="197485"/>
            <a:chOff x="2322930" y="4194175"/>
            <a:chExt cx="768985" cy="197485"/>
          </a:xfrm>
        </p:grpSpPr>
        <p:sp>
          <p:nvSpPr>
            <p:cNvPr id="87" name="object 87"/>
            <p:cNvSpPr/>
            <p:nvPr/>
          </p:nvSpPr>
          <p:spPr>
            <a:xfrm>
              <a:off x="2322930" y="4197350"/>
              <a:ext cx="120549" cy="19431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72054" y="4246880"/>
              <a:ext cx="128269" cy="14478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613977" y="4194175"/>
              <a:ext cx="209232" cy="197485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844799" y="4201744"/>
              <a:ext cx="194310" cy="18991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065144" y="4361814"/>
              <a:ext cx="26669" cy="2667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/>
          <p:nvPr/>
        </p:nvSpPr>
        <p:spPr>
          <a:xfrm>
            <a:off x="731519" y="4517390"/>
            <a:ext cx="264795" cy="19431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1092200" y="4521784"/>
            <a:ext cx="802640" cy="190500"/>
            <a:chOff x="1092200" y="4521784"/>
            <a:chExt cx="802640" cy="190500"/>
          </a:xfrm>
        </p:grpSpPr>
        <p:sp>
          <p:nvSpPr>
            <p:cNvPr id="94" name="object 94"/>
            <p:cNvSpPr/>
            <p:nvPr/>
          </p:nvSpPr>
          <p:spPr>
            <a:xfrm>
              <a:off x="1092200" y="4566919"/>
              <a:ext cx="260350" cy="144779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380490" y="4566919"/>
              <a:ext cx="74929" cy="14160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469390" y="4566919"/>
              <a:ext cx="209549" cy="144779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00530" y="4521784"/>
              <a:ext cx="194309" cy="189915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1976120" y="4517390"/>
            <a:ext cx="356235" cy="194310"/>
            <a:chOff x="1976120" y="4517390"/>
            <a:chExt cx="356235" cy="194310"/>
          </a:xfrm>
        </p:grpSpPr>
        <p:sp>
          <p:nvSpPr>
            <p:cNvPr id="99" name="object 99"/>
            <p:cNvSpPr/>
            <p:nvPr/>
          </p:nvSpPr>
          <p:spPr>
            <a:xfrm>
              <a:off x="1976120" y="4521784"/>
              <a:ext cx="67310" cy="188645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064385" y="4517390"/>
              <a:ext cx="111759" cy="19113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204085" y="4566920"/>
              <a:ext cx="128269" cy="14477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2426435" y="4514215"/>
            <a:ext cx="768985" cy="197485"/>
            <a:chOff x="2426435" y="4514215"/>
            <a:chExt cx="768985" cy="197485"/>
          </a:xfrm>
        </p:grpSpPr>
        <p:sp>
          <p:nvSpPr>
            <p:cNvPr id="103" name="object 103"/>
            <p:cNvSpPr/>
            <p:nvPr/>
          </p:nvSpPr>
          <p:spPr>
            <a:xfrm>
              <a:off x="2426435" y="4517390"/>
              <a:ext cx="120549" cy="19431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575560" y="4566920"/>
              <a:ext cx="128269" cy="14477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717482" y="4514215"/>
              <a:ext cx="209232" cy="197485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948305" y="4521784"/>
              <a:ext cx="194309" cy="189915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168650" y="4681855"/>
              <a:ext cx="26669" cy="2667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68879" y="1828800"/>
            <a:ext cx="3383279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737360"/>
            <a:ext cx="7086600" cy="3794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</a:t>
            </a:r>
            <a:r>
              <a:rPr spc="-10" dirty="0"/>
              <a:t>f</a:t>
            </a:r>
            <a:r>
              <a:rPr spc="-5" dirty="0"/>
              <a:t>ormal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7984" y="2633345"/>
            <a:ext cx="736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Longe</a:t>
            </a:r>
            <a:r>
              <a:rPr sz="1800" dirty="0">
                <a:solidFill>
                  <a:srgbClr val="E0AF78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62070" y="2633345"/>
            <a:ext cx="1066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1-3</a:t>
            </a:r>
            <a:r>
              <a:rPr sz="1800" spc="-75" dirty="0">
                <a:solidFill>
                  <a:srgbClr val="E0AF7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Pages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984" y="3317240"/>
            <a:ext cx="1003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Research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2070" y="3317240"/>
            <a:ext cx="242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0AF78"/>
                </a:solidFill>
                <a:latin typeface="Arial"/>
                <a:cs typeface="Arial"/>
              </a:rPr>
              <a:t>No </a:t>
            </a: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or Limited</a:t>
            </a:r>
            <a:r>
              <a:rPr sz="1800" spc="-55" dirty="0">
                <a:solidFill>
                  <a:srgbClr val="E0AF7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Research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7984" y="3849370"/>
            <a:ext cx="184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Supplement</a:t>
            </a:r>
            <a:r>
              <a:rPr sz="1800" spc="-65" dirty="0">
                <a:solidFill>
                  <a:srgbClr val="E0AF7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Parts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62070" y="3849370"/>
            <a:ext cx="210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0AF78"/>
                </a:solidFill>
                <a:latin typeface="Arial"/>
                <a:cs typeface="Arial"/>
              </a:rPr>
              <a:t>No </a:t>
            </a: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Preferatory</a:t>
            </a:r>
            <a:r>
              <a:rPr sz="1800" spc="-75" dirty="0">
                <a:solidFill>
                  <a:srgbClr val="E0AF7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Parts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984" y="4451984"/>
            <a:ext cx="180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Indirect</a:t>
            </a:r>
            <a:r>
              <a:rPr sz="1800" spc="-155" dirty="0">
                <a:solidFill>
                  <a:srgbClr val="E0AF7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Approach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62070" y="4451984"/>
            <a:ext cx="134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Informational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7984" y="5054600"/>
            <a:ext cx="87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Ana</a:t>
            </a:r>
            <a:r>
              <a:rPr sz="1800" dirty="0">
                <a:solidFill>
                  <a:srgbClr val="E0AF78"/>
                </a:solidFill>
                <a:latin typeface="Arial"/>
                <a:cs typeface="Arial"/>
              </a:rPr>
              <a:t>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2070" y="5054600"/>
            <a:ext cx="200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Personal</a:t>
            </a:r>
            <a:r>
              <a:rPr sz="1800" spc="-65" dirty="0">
                <a:solidFill>
                  <a:srgbClr val="E0AF7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0AF78"/>
                </a:solidFill>
                <a:latin typeface="Arial"/>
                <a:cs typeface="Arial"/>
              </a:rPr>
              <a:t>Language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0" y="3108960"/>
            <a:ext cx="3794760" cy="1005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19" y="0"/>
            <a:ext cx="7315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910" y="13969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EFCE8E"/>
                </a:solidFill>
              </a:rPr>
              <a:t>Fo</a:t>
            </a:r>
            <a:r>
              <a:rPr sz="2400" dirty="0">
                <a:solidFill>
                  <a:srgbClr val="EFCE8E"/>
                </a:solidFill>
              </a:rPr>
              <a:t>rmal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68910" y="481330"/>
            <a:ext cx="3461385" cy="2419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solidFill>
                  <a:srgbClr val="EFCE8E"/>
                </a:solidFill>
                <a:latin typeface="Arial"/>
                <a:cs typeface="Arial"/>
              </a:rPr>
              <a:t>Formal reports are often used </a:t>
            </a:r>
            <a:r>
              <a:rPr sz="1400" spc="5" dirty="0">
                <a:solidFill>
                  <a:srgbClr val="EFCE8E"/>
                </a:solidFill>
                <a:latin typeface="Arial"/>
                <a:cs typeface="Arial"/>
              </a:rPr>
              <a:t>in </a:t>
            </a:r>
            <a:r>
              <a:rPr sz="1400" spc="15" dirty="0">
                <a:solidFill>
                  <a:srgbClr val="EFCE8E"/>
                </a:solidFill>
                <a:latin typeface="Arial"/>
                <a:cs typeface="Arial"/>
              </a:rPr>
              <a:t>academic  papers </a:t>
            </a:r>
            <a:r>
              <a:rPr sz="1400" spc="10" dirty="0">
                <a:solidFill>
                  <a:srgbClr val="EFCE8E"/>
                </a:solidFill>
                <a:latin typeface="Arial"/>
                <a:cs typeface="Arial"/>
              </a:rPr>
              <a:t>or to </a:t>
            </a:r>
            <a:r>
              <a:rPr sz="1400" spc="15" dirty="0">
                <a:solidFill>
                  <a:srgbClr val="EFCE8E"/>
                </a:solidFill>
                <a:latin typeface="Arial"/>
                <a:cs typeface="Arial"/>
              </a:rPr>
              <a:t>provide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a </a:t>
            </a:r>
            <a:r>
              <a:rPr sz="1400" spc="15" dirty="0">
                <a:solidFill>
                  <a:srgbClr val="EFCE8E"/>
                </a:solidFill>
                <a:latin typeface="Arial"/>
                <a:cs typeface="Arial"/>
              </a:rPr>
              <a:t>lengthy </a:t>
            </a:r>
            <a:r>
              <a:rPr sz="1400" spc="20" dirty="0">
                <a:solidFill>
                  <a:srgbClr val="EFCE8E"/>
                </a:solidFill>
                <a:latin typeface="Arial"/>
                <a:cs typeface="Arial"/>
              </a:rPr>
              <a:t>overview </a:t>
            </a:r>
            <a:r>
              <a:rPr sz="1400" spc="10" dirty="0">
                <a:solidFill>
                  <a:srgbClr val="EFCE8E"/>
                </a:solidFill>
                <a:latin typeface="Arial"/>
                <a:cs typeface="Arial"/>
              </a:rPr>
              <a:t>of 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a </a:t>
            </a:r>
            <a:r>
              <a:rPr sz="1400" spc="40" dirty="0">
                <a:solidFill>
                  <a:srgbClr val="EFCE8E"/>
                </a:solidFill>
                <a:latin typeface="Arial"/>
                <a:cs typeface="Arial"/>
              </a:rPr>
              <a:t>major </a:t>
            </a:r>
            <a:r>
              <a:rPr sz="1400" spc="45" dirty="0">
                <a:solidFill>
                  <a:srgbClr val="EFCE8E"/>
                </a:solidFill>
                <a:latin typeface="Arial"/>
                <a:cs typeface="Arial"/>
              </a:rPr>
              <a:t>change </a:t>
            </a:r>
            <a:r>
              <a:rPr sz="1400" spc="25" dirty="0">
                <a:solidFill>
                  <a:srgbClr val="EFCE8E"/>
                </a:solidFill>
                <a:latin typeface="Arial"/>
                <a:cs typeface="Arial"/>
              </a:rPr>
              <a:t>or </a:t>
            </a:r>
            <a:r>
              <a:rPr sz="1400" spc="50" dirty="0">
                <a:solidFill>
                  <a:srgbClr val="EFCE8E"/>
                </a:solidFill>
                <a:latin typeface="Arial"/>
                <a:cs typeface="Arial"/>
              </a:rPr>
              <a:t>development </a:t>
            </a:r>
            <a:r>
              <a:rPr sz="1400" spc="45" dirty="0">
                <a:solidFill>
                  <a:srgbClr val="EFCE8E"/>
                </a:solidFill>
                <a:latin typeface="Arial"/>
                <a:cs typeface="Arial"/>
              </a:rPr>
              <a:t>within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a 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business.</a:t>
            </a:r>
            <a:endParaRPr sz="1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755"/>
              </a:spcBef>
            </a:pP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Formal reports are more</a:t>
            </a:r>
            <a:r>
              <a:rPr sz="1400" spc="-1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detailed.</a:t>
            </a:r>
            <a:endParaRPr sz="1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155"/>
              </a:spcBef>
            </a:pPr>
            <a:r>
              <a:rPr sz="1400" spc="60" dirty="0">
                <a:solidFill>
                  <a:srgbClr val="EFCE8E"/>
                </a:solidFill>
                <a:latin typeface="Arial"/>
                <a:cs typeface="Arial"/>
              </a:rPr>
              <a:t>Formal reports </a:t>
            </a:r>
            <a:r>
              <a:rPr sz="1400" spc="55" dirty="0">
                <a:solidFill>
                  <a:srgbClr val="EFCE8E"/>
                </a:solidFill>
                <a:latin typeface="Arial"/>
                <a:cs typeface="Arial"/>
              </a:rPr>
              <a:t>have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a </a:t>
            </a:r>
            <a:r>
              <a:rPr sz="1400" spc="45" dirty="0">
                <a:solidFill>
                  <a:srgbClr val="EFCE8E"/>
                </a:solidFill>
                <a:latin typeface="Arial"/>
                <a:cs typeface="Arial"/>
              </a:rPr>
              <a:t>set </a:t>
            </a:r>
            <a:r>
              <a:rPr sz="1400" spc="65" dirty="0">
                <a:solidFill>
                  <a:srgbClr val="EFCE8E"/>
                </a:solidFill>
                <a:latin typeface="Arial"/>
                <a:cs typeface="Arial"/>
              </a:rPr>
              <a:t>structure: </a:t>
            </a:r>
            <a:r>
              <a:rPr sz="1400" spc="40" dirty="0">
                <a:solidFill>
                  <a:srgbClr val="EFCE8E"/>
                </a:solidFill>
                <a:latin typeface="Arial"/>
                <a:cs typeface="Arial"/>
              </a:rPr>
              <a:t>an 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introduction, body and conclusion.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spc="5" dirty="0">
                <a:solidFill>
                  <a:srgbClr val="EFCE8E"/>
                </a:solidFill>
                <a:latin typeface="Arial"/>
                <a:cs typeface="Arial"/>
              </a:rPr>
              <a:t>Formal </a:t>
            </a:r>
            <a:r>
              <a:rPr sz="1400" spc="10" dirty="0">
                <a:solidFill>
                  <a:srgbClr val="EFCE8E"/>
                </a:solidFill>
                <a:latin typeface="Arial"/>
                <a:cs typeface="Arial"/>
              </a:rPr>
              <a:t>reports have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a </a:t>
            </a:r>
            <a:r>
              <a:rPr sz="1400" spc="5" dirty="0">
                <a:solidFill>
                  <a:srgbClr val="EFCE8E"/>
                </a:solidFill>
                <a:latin typeface="Arial"/>
                <a:cs typeface="Arial"/>
              </a:rPr>
              <a:t>formal tone and use 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third-person</a:t>
            </a:r>
            <a:r>
              <a:rPr sz="1400" spc="-1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narrative.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87140" y="0"/>
            <a:ext cx="3460750" cy="515556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400" b="1" spc="-5" dirty="0">
                <a:solidFill>
                  <a:srgbClr val="EFCE8E"/>
                </a:solidFill>
                <a:latin typeface="Arial"/>
                <a:cs typeface="Arial"/>
              </a:rPr>
              <a:t>Informal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770"/>
              </a:spcBef>
            </a:pPr>
            <a:r>
              <a:rPr sz="1400" spc="105" dirty="0">
                <a:solidFill>
                  <a:srgbClr val="EFCE8E"/>
                </a:solidFill>
                <a:latin typeface="Arial"/>
                <a:cs typeface="Arial"/>
              </a:rPr>
              <a:t>Informal reports </a:t>
            </a:r>
            <a:r>
              <a:rPr sz="1400" spc="85" dirty="0">
                <a:solidFill>
                  <a:srgbClr val="EFCE8E"/>
                </a:solidFill>
                <a:latin typeface="Arial"/>
                <a:cs typeface="Arial"/>
              </a:rPr>
              <a:t>are </a:t>
            </a:r>
            <a:r>
              <a:rPr sz="1400" spc="95" dirty="0">
                <a:solidFill>
                  <a:srgbClr val="EFCE8E"/>
                </a:solidFill>
                <a:latin typeface="Arial"/>
                <a:cs typeface="Arial"/>
              </a:rPr>
              <a:t>used </a:t>
            </a:r>
            <a:r>
              <a:rPr sz="1400" spc="85" dirty="0">
                <a:solidFill>
                  <a:srgbClr val="EFCE8E"/>
                </a:solidFill>
                <a:latin typeface="Arial"/>
                <a:cs typeface="Arial"/>
              </a:rPr>
              <a:t>for </a:t>
            </a:r>
            <a:r>
              <a:rPr sz="1400" spc="105" dirty="0">
                <a:solidFill>
                  <a:srgbClr val="EFCE8E"/>
                </a:solidFill>
                <a:latin typeface="Arial"/>
                <a:cs typeface="Arial"/>
              </a:rPr>
              <a:t>shorter 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d</a:t>
            </a:r>
            <a:r>
              <a:rPr sz="1400" spc="-15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o</a:t>
            </a:r>
            <a:r>
              <a:rPr sz="1400" spc="-145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c</a:t>
            </a:r>
            <a:r>
              <a:rPr sz="1400" spc="-145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u</a:t>
            </a:r>
            <a:r>
              <a:rPr sz="1400" spc="-14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m</a:t>
            </a:r>
            <a:r>
              <a:rPr sz="1400" spc="-14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e</a:t>
            </a:r>
            <a:r>
              <a:rPr sz="1400" spc="-145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n</a:t>
            </a:r>
            <a:r>
              <a:rPr sz="1400" spc="-14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t</a:t>
            </a:r>
            <a:r>
              <a:rPr sz="1400" spc="-135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s</a:t>
            </a:r>
            <a:r>
              <a:rPr sz="1400" spc="-14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,</a:t>
            </a:r>
            <a:r>
              <a:rPr sz="1400" spc="114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s</a:t>
            </a:r>
            <a:r>
              <a:rPr sz="1400" spc="-14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u</a:t>
            </a:r>
            <a:r>
              <a:rPr sz="1400" spc="-14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c</a:t>
            </a:r>
            <a:r>
              <a:rPr sz="1400" spc="-145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h</a:t>
            </a:r>
            <a:r>
              <a:rPr sz="1400" spc="12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a</a:t>
            </a:r>
            <a:r>
              <a:rPr sz="1400" spc="-145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s</a:t>
            </a:r>
            <a:r>
              <a:rPr sz="1400" spc="114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m</a:t>
            </a:r>
            <a:r>
              <a:rPr sz="1400" spc="-14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e</a:t>
            </a:r>
            <a:r>
              <a:rPr sz="1400" spc="-145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m</a:t>
            </a:r>
            <a:r>
              <a:rPr sz="1400" spc="-14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o</a:t>
            </a:r>
            <a:r>
              <a:rPr sz="1400" spc="-14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s</a:t>
            </a:r>
            <a:r>
              <a:rPr sz="1400" spc="11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a</a:t>
            </a:r>
            <a:r>
              <a:rPr sz="1400" spc="-14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n</a:t>
            </a:r>
            <a:r>
              <a:rPr sz="1400" spc="-14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d 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newsletters.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Informal reports are less</a:t>
            </a:r>
            <a:r>
              <a:rPr sz="1400" spc="-1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detailed.</a:t>
            </a:r>
            <a:endParaRPr sz="1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155"/>
              </a:spcBef>
            </a:pPr>
            <a:r>
              <a:rPr sz="1400" spc="35" dirty="0">
                <a:solidFill>
                  <a:srgbClr val="EFCE8E"/>
                </a:solidFill>
                <a:latin typeface="Arial"/>
                <a:cs typeface="Arial"/>
              </a:rPr>
              <a:t>Informal reports </a:t>
            </a:r>
            <a:r>
              <a:rPr sz="1400" spc="25" dirty="0">
                <a:solidFill>
                  <a:srgbClr val="EFCE8E"/>
                </a:solidFill>
                <a:latin typeface="Arial"/>
                <a:cs typeface="Arial"/>
              </a:rPr>
              <a:t>can </a:t>
            </a:r>
            <a:r>
              <a:rPr sz="1400" spc="20" dirty="0">
                <a:solidFill>
                  <a:srgbClr val="EFCE8E"/>
                </a:solidFill>
                <a:latin typeface="Arial"/>
                <a:cs typeface="Arial"/>
              </a:rPr>
              <a:t>be </a:t>
            </a:r>
            <a:r>
              <a:rPr sz="1400" spc="40" dirty="0">
                <a:solidFill>
                  <a:srgbClr val="EFCE8E"/>
                </a:solidFill>
                <a:latin typeface="Arial"/>
                <a:cs typeface="Arial"/>
              </a:rPr>
              <a:t>structured </a:t>
            </a:r>
            <a:r>
              <a:rPr sz="1400" spc="20" dirty="0">
                <a:solidFill>
                  <a:srgbClr val="EFCE8E"/>
                </a:solidFill>
                <a:latin typeface="Arial"/>
                <a:cs typeface="Arial"/>
              </a:rPr>
              <a:t>in </a:t>
            </a:r>
            <a:r>
              <a:rPr sz="1400" spc="30" dirty="0">
                <a:solidFill>
                  <a:srgbClr val="EFCE8E"/>
                </a:solidFill>
                <a:latin typeface="Arial"/>
                <a:cs typeface="Arial"/>
              </a:rPr>
              <a:t>any  </a:t>
            </a:r>
            <a:r>
              <a:rPr sz="1400" spc="-30" dirty="0">
                <a:solidFill>
                  <a:srgbClr val="EFCE8E"/>
                </a:solidFill>
                <a:latin typeface="Arial"/>
                <a:cs typeface="Arial"/>
              </a:rPr>
              <a:t>way.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spc="15" dirty="0">
                <a:solidFill>
                  <a:srgbClr val="EFCE8E"/>
                </a:solidFill>
                <a:latin typeface="Arial"/>
                <a:cs typeface="Arial"/>
              </a:rPr>
              <a:t>Most informal reports use </a:t>
            </a:r>
            <a:r>
              <a:rPr sz="1400" spc="20" dirty="0">
                <a:solidFill>
                  <a:srgbClr val="EFCE8E"/>
                </a:solidFill>
                <a:latin typeface="Arial"/>
                <a:cs typeface="Arial"/>
              </a:rPr>
              <a:t>first- </a:t>
            </a:r>
            <a:r>
              <a:rPr sz="1400" spc="10" dirty="0">
                <a:solidFill>
                  <a:srgbClr val="EFCE8E"/>
                </a:solidFill>
                <a:latin typeface="Arial"/>
                <a:cs typeface="Arial"/>
              </a:rPr>
              <a:t>or </a:t>
            </a:r>
            <a:r>
              <a:rPr sz="1400" spc="20" dirty="0">
                <a:solidFill>
                  <a:srgbClr val="EFCE8E"/>
                </a:solidFill>
                <a:latin typeface="Arial"/>
                <a:cs typeface="Arial"/>
              </a:rPr>
              <a:t>second-  </a:t>
            </a:r>
            <a:r>
              <a:rPr sz="1400" spc="35" dirty="0">
                <a:solidFill>
                  <a:srgbClr val="EFCE8E"/>
                </a:solidFill>
                <a:latin typeface="Arial"/>
                <a:cs typeface="Arial"/>
              </a:rPr>
              <a:t>person </a:t>
            </a:r>
            <a:r>
              <a:rPr sz="1400" spc="40" dirty="0">
                <a:solidFill>
                  <a:srgbClr val="EFCE8E"/>
                </a:solidFill>
                <a:latin typeface="Arial"/>
                <a:cs typeface="Arial"/>
              </a:rPr>
              <a:t>narrative.Although </a:t>
            </a:r>
            <a:r>
              <a:rPr sz="1400" spc="35" dirty="0">
                <a:solidFill>
                  <a:srgbClr val="EFCE8E"/>
                </a:solidFill>
                <a:latin typeface="Arial"/>
                <a:cs typeface="Arial"/>
              </a:rPr>
              <a:t>some </a:t>
            </a:r>
            <a:r>
              <a:rPr sz="1400" spc="40" dirty="0">
                <a:solidFill>
                  <a:srgbClr val="EFCE8E"/>
                </a:solidFill>
                <a:latin typeface="Arial"/>
                <a:cs typeface="Arial"/>
              </a:rPr>
              <a:t>informal  </a:t>
            </a:r>
            <a:r>
              <a:rPr sz="1400" spc="45" dirty="0">
                <a:solidFill>
                  <a:srgbClr val="EFCE8E"/>
                </a:solidFill>
                <a:latin typeface="Arial"/>
                <a:cs typeface="Arial"/>
              </a:rPr>
              <a:t>reports </a:t>
            </a:r>
            <a:r>
              <a:rPr sz="1400" spc="35" dirty="0">
                <a:solidFill>
                  <a:srgbClr val="EFCE8E"/>
                </a:solidFill>
                <a:latin typeface="Arial"/>
                <a:cs typeface="Arial"/>
              </a:rPr>
              <a:t>use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a </a:t>
            </a:r>
            <a:r>
              <a:rPr sz="1400" spc="55" dirty="0">
                <a:solidFill>
                  <a:srgbClr val="EFCE8E"/>
                </a:solidFill>
                <a:latin typeface="Arial"/>
                <a:cs typeface="Arial"/>
              </a:rPr>
              <a:t>professional </a:t>
            </a:r>
            <a:r>
              <a:rPr sz="1400" spc="50" dirty="0">
                <a:solidFill>
                  <a:srgbClr val="EFCE8E"/>
                </a:solidFill>
                <a:latin typeface="Arial"/>
                <a:cs typeface="Arial"/>
              </a:rPr>
              <a:t>tone, </a:t>
            </a:r>
            <a:r>
              <a:rPr sz="1400" spc="30" dirty="0">
                <a:solidFill>
                  <a:srgbClr val="EFCE8E"/>
                </a:solidFill>
                <a:latin typeface="Arial"/>
                <a:cs typeface="Arial"/>
              </a:rPr>
              <a:t>it is </a:t>
            </a:r>
            <a:r>
              <a:rPr sz="1400" spc="40" dirty="0">
                <a:solidFill>
                  <a:srgbClr val="EFCE8E"/>
                </a:solidFill>
                <a:latin typeface="Arial"/>
                <a:cs typeface="Arial"/>
              </a:rPr>
              <a:t>not 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required in many</a:t>
            </a:r>
            <a:r>
              <a:rPr sz="1400" spc="-1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cases.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spc="45" dirty="0">
                <a:solidFill>
                  <a:srgbClr val="EFCE8E"/>
                </a:solidFill>
                <a:latin typeface="Arial"/>
                <a:cs typeface="Arial"/>
              </a:rPr>
              <a:t>Informal reports </a:t>
            </a:r>
            <a:r>
              <a:rPr sz="1400" spc="35" dirty="0">
                <a:solidFill>
                  <a:srgbClr val="EFCE8E"/>
                </a:solidFill>
                <a:latin typeface="Arial"/>
                <a:cs typeface="Arial"/>
              </a:rPr>
              <a:t>are </a:t>
            </a:r>
            <a:r>
              <a:rPr sz="1400" spc="45" dirty="0">
                <a:solidFill>
                  <a:srgbClr val="EFCE8E"/>
                </a:solidFill>
                <a:latin typeface="Arial"/>
                <a:cs typeface="Arial"/>
              </a:rPr>
              <a:t>often </a:t>
            </a:r>
            <a:r>
              <a:rPr sz="1400" spc="40" dirty="0">
                <a:solidFill>
                  <a:srgbClr val="EFCE8E"/>
                </a:solidFill>
                <a:latin typeface="Arial"/>
                <a:cs typeface="Arial"/>
              </a:rPr>
              <a:t>very </a:t>
            </a:r>
            <a:r>
              <a:rPr sz="1400" spc="45" dirty="0">
                <a:solidFill>
                  <a:srgbClr val="EFCE8E"/>
                </a:solidFill>
                <a:latin typeface="Arial"/>
                <a:cs typeface="Arial"/>
              </a:rPr>
              <a:t>brief </a:t>
            </a:r>
            <a:r>
              <a:rPr sz="1400" spc="40" dirty="0">
                <a:solidFill>
                  <a:srgbClr val="EFCE8E"/>
                </a:solidFill>
                <a:latin typeface="Arial"/>
                <a:cs typeface="Arial"/>
              </a:rPr>
              <a:t>and 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only include the most relevant</a:t>
            </a:r>
            <a:r>
              <a:rPr sz="1400" spc="5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information.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spc="25" dirty="0">
                <a:solidFill>
                  <a:srgbClr val="EFCE8E"/>
                </a:solidFill>
                <a:latin typeface="Arial"/>
                <a:cs typeface="Arial"/>
              </a:rPr>
              <a:t>Since informal reports </a:t>
            </a:r>
            <a:r>
              <a:rPr sz="1400" spc="20" dirty="0">
                <a:solidFill>
                  <a:srgbClr val="EFCE8E"/>
                </a:solidFill>
                <a:latin typeface="Arial"/>
                <a:cs typeface="Arial"/>
              </a:rPr>
              <a:t>are </a:t>
            </a:r>
            <a:r>
              <a:rPr sz="1400" spc="30" dirty="0">
                <a:solidFill>
                  <a:srgbClr val="EFCE8E"/>
                </a:solidFill>
                <a:latin typeface="Arial"/>
                <a:cs typeface="Arial"/>
              </a:rPr>
              <a:t>brief, evidence 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to back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up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the information is not included in  this type of report.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5915" y="5354954"/>
            <a:ext cx="2032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--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-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910" y="3605529"/>
            <a:ext cx="3461385" cy="2934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spc="30" dirty="0">
                <a:solidFill>
                  <a:srgbClr val="EFCE8E"/>
                </a:solidFill>
                <a:latin typeface="Arial"/>
                <a:cs typeface="Arial"/>
              </a:rPr>
              <a:t>Formal reports analyze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a </a:t>
            </a:r>
            <a:r>
              <a:rPr sz="1400" spc="30" dirty="0">
                <a:solidFill>
                  <a:srgbClr val="EFCE8E"/>
                </a:solidFill>
                <a:latin typeface="Arial"/>
                <a:cs typeface="Arial"/>
              </a:rPr>
              <a:t>specific topic </a:t>
            </a:r>
            <a:r>
              <a:rPr sz="1400" spc="20" dirty="0">
                <a:solidFill>
                  <a:srgbClr val="EFCE8E"/>
                </a:solidFill>
                <a:latin typeface="Arial"/>
                <a:cs typeface="Arial"/>
              </a:rPr>
              <a:t>in 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great detail.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spc="45" dirty="0">
                <a:solidFill>
                  <a:srgbClr val="EFCE8E"/>
                </a:solidFill>
                <a:latin typeface="Arial"/>
                <a:cs typeface="Arial"/>
              </a:rPr>
              <a:t>Formal </a:t>
            </a:r>
            <a:r>
              <a:rPr sz="1400" spc="50" dirty="0">
                <a:solidFill>
                  <a:srgbClr val="EFCE8E"/>
                </a:solidFill>
                <a:latin typeface="Arial"/>
                <a:cs typeface="Arial"/>
              </a:rPr>
              <a:t>reports </a:t>
            </a:r>
            <a:r>
              <a:rPr sz="1400" spc="45" dirty="0">
                <a:solidFill>
                  <a:srgbClr val="EFCE8E"/>
                </a:solidFill>
                <a:latin typeface="Arial"/>
                <a:cs typeface="Arial"/>
              </a:rPr>
              <a:t>also </a:t>
            </a:r>
            <a:r>
              <a:rPr sz="1400" spc="50" dirty="0">
                <a:solidFill>
                  <a:srgbClr val="EFCE8E"/>
                </a:solidFill>
                <a:latin typeface="Arial"/>
                <a:cs typeface="Arial"/>
              </a:rPr>
              <a:t>provide </a:t>
            </a:r>
            <a:r>
              <a:rPr sz="1400" spc="55" dirty="0">
                <a:solidFill>
                  <a:srgbClr val="EFCE8E"/>
                </a:solidFill>
                <a:latin typeface="Arial"/>
                <a:cs typeface="Arial"/>
              </a:rPr>
              <a:t>evidence </a:t>
            </a:r>
            <a:r>
              <a:rPr sz="1400" spc="30" dirty="0">
                <a:solidFill>
                  <a:srgbClr val="EFCE8E"/>
                </a:solidFill>
                <a:latin typeface="Arial"/>
                <a:cs typeface="Arial"/>
              </a:rPr>
              <a:t>to 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back 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up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the information in the</a:t>
            </a:r>
            <a:r>
              <a:rPr sz="1400" spc="-15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report.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50"/>
              </a:spcBef>
            </a:pPr>
            <a:r>
              <a:rPr sz="1400" spc="10" dirty="0">
                <a:solidFill>
                  <a:srgbClr val="EFCE8E"/>
                </a:solidFill>
                <a:latin typeface="Arial"/>
                <a:cs typeface="Arial"/>
              </a:rPr>
              <a:t>Formal reports </a:t>
            </a:r>
            <a:r>
              <a:rPr sz="1400" spc="15" dirty="0">
                <a:solidFill>
                  <a:srgbClr val="EFCE8E"/>
                </a:solidFill>
                <a:latin typeface="Arial"/>
                <a:cs typeface="Arial"/>
              </a:rPr>
              <a:t>usually include citations </a:t>
            </a:r>
            <a:r>
              <a:rPr sz="1400" spc="10" dirty="0">
                <a:solidFill>
                  <a:srgbClr val="EFCE8E"/>
                </a:solidFill>
                <a:latin typeface="Arial"/>
                <a:cs typeface="Arial"/>
              </a:rPr>
              <a:t>for 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the sources used to generate the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report.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spc="30" dirty="0">
                <a:solidFill>
                  <a:srgbClr val="EFCE8E"/>
                </a:solidFill>
                <a:latin typeface="Arial"/>
                <a:cs typeface="Arial"/>
              </a:rPr>
              <a:t>Charts, graphs </a:t>
            </a:r>
            <a:r>
              <a:rPr sz="1400" spc="25" dirty="0">
                <a:solidFill>
                  <a:srgbClr val="EFCE8E"/>
                </a:solidFill>
                <a:latin typeface="Arial"/>
                <a:cs typeface="Arial"/>
              </a:rPr>
              <a:t>and </a:t>
            </a:r>
            <a:r>
              <a:rPr sz="1400" spc="30" dirty="0">
                <a:solidFill>
                  <a:srgbClr val="EFCE8E"/>
                </a:solidFill>
                <a:latin typeface="Arial"/>
                <a:cs typeface="Arial"/>
              </a:rPr>
              <a:t>statistical </a:t>
            </a:r>
            <a:r>
              <a:rPr sz="1400" spc="35" dirty="0">
                <a:solidFill>
                  <a:srgbClr val="EFCE8E"/>
                </a:solidFill>
                <a:latin typeface="Arial"/>
                <a:cs typeface="Arial"/>
              </a:rPr>
              <a:t>information  </a:t>
            </a:r>
            <a:r>
              <a:rPr sz="1400" spc="40" dirty="0">
                <a:solidFill>
                  <a:srgbClr val="EFCE8E"/>
                </a:solidFill>
                <a:latin typeface="Arial"/>
                <a:cs typeface="Arial"/>
              </a:rPr>
              <a:t>are </a:t>
            </a:r>
            <a:r>
              <a:rPr sz="1400" spc="50" dirty="0">
                <a:solidFill>
                  <a:srgbClr val="EFCE8E"/>
                </a:solidFill>
                <a:latin typeface="Arial"/>
                <a:cs typeface="Arial"/>
              </a:rPr>
              <a:t>also </a:t>
            </a:r>
            <a:r>
              <a:rPr sz="1400" spc="55" dirty="0">
                <a:solidFill>
                  <a:srgbClr val="EFCE8E"/>
                </a:solidFill>
                <a:latin typeface="Arial"/>
                <a:cs typeface="Arial"/>
              </a:rPr>
              <a:t>common </a:t>
            </a:r>
            <a:r>
              <a:rPr sz="1400" spc="60" dirty="0">
                <a:solidFill>
                  <a:srgbClr val="EFCE8E"/>
                </a:solidFill>
                <a:latin typeface="Arial"/>
                <a:cs typeface="Arial"/>
              </a:rPr>
              <a:t>components </a:t>
            </a:r>
            <a:r>
              <a:rPr sz="1400" spc="30" dirty="0">
                <a:solidFill>
                  <a:srgbClr val="EFCE8E"/>
                </a:solidFill>
                <a:latin typeface="Arial"/>
                <a:cs typeface="Arial"/>
              </a:rPr>
              <a:t>of </a:t>
            </a:r>
            <a:r>
              <a:rPr sz="1400" spc="55" dirty="0">
                <a:solidFill>
                  <a:srgbClr val="EFCE8E"/>
                </a:solidFill>
                <a:latin typeface="Arial"/>
                <a:cs typeface="Arial"/>
              </a:rPr>
              <a:t>formal  </a:t>
            </a: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reports.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5915" y="6196965"/>
            <a:ext cx="2032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EFCE8E"/>
                </a:solidFill>
                <a:latin typeface="Arial"/>
                <a:cs typeface="Arial"/>
              </a:rPr>
              <a:t>--</a:t>
            </a:r>
            <a:r>
              <a:rPr sz="1400" dirty="0">
                <a:solidFill>
                  <a:srgbClr val="EFCE8E"/>
                </a:solidFill>
                <a:latin typeface="Arial"/>
                <a:cs typeface="Arial"/>
              </a:rPr>
              <a:t>-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86700" y="6257544"/>
            <a:ext cx="950976" cy="440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620" y="3278670"/>
            <a:ext cx="340995" cy="220345"/>
          </a:xfrm>
          <a:custGeom>
            <a:avLst/>
            <a:gdLst/>
            <a:ahLst/>
            <a:cxnLst/>
            <a:rect l="l" t="t" r="r" b="b"/>
            <a:pathLst>
              <a:path w="340995" h="220345">
                <a:moveTo>
                  <a:pt x="126873" y="219773"/>
                </a:moveTo>
                <a:lnTo>
                  <a:pt x="126873" y="46100"/>
                </a:lnTo>
                <a:lnTo>
                  <a:pt x="0" y="52450"/>
                </a:lnTo>
                <a:lnTo>
                  <a:pt x="0" y="17068"/>
                </a:lnTo>
                <a:lnTo>
                  <a:pt x="340575" y="0"/>
                </a:lnTo>
                <a:lnTo>
                  <a:pt x="340575" y="35394"/>
                </a:lnTo>
                <a:lnTo>
                  <a:pt x="213690" y="41744"/>
                </a:lnTo>
                <a:lnTo>
                  <a:pt x="213690" y="215430"/>
                </a:lnTo>
                <a:lnTo>
                  <a:pt x="126873" y="219773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1291" y="3271964"/>
            <a:ext cx="284480" cy="213360"/>
          </a:xfrm>
          <a:custGeom>
            <a:avLst/>
            <a:gdLst/>
            <a:ahLst/>
            <a:cxnLst/>
            <a:rect l="l" t="t" r="r" b="b"/>
            <a:pathLst>
              <a:path w="284480" h="213360">
                <a:moveTo>
                  <a:pt x="0" y="212966"/>
                </a:moveTo>
                <a:lnTo>
                  <a:pt x="0" y="3898"/>
                </a:lnTo>
                <a:lnTo>
                  <a:pt x="71285" y="330"/>
                </a:lnTo>
                <a:lnTo>
                  <a:pt x="82143" y="0"/>
                </a:lnTo>
                <a:lnTo>
                  <a:pt x="82143" y="77025"/>
                </a:lnTo>
                <a:lnTo>
                  <a:pt x="92392" y="71374"/>
                </a:lnTo>
                <a:lnTo>
                  <a:pt x="138252" y="55740"/>
                </a:lnTo>
                <a:lnTo>
                  <a:pt x="177761" y="51346"/>
                </a:lnTo>
                <a:lnTo>
                  <a:pt x="191681" y="51244"/>
                </a:lnTo>
                <a:lnTo>
                  <a:pt x="204901" y="51815"/>
                </a:lnTo>
                <a:lnTo>
                  <a:pt x="249364" y="60172"/>
                </a:lnTo>
                <a:lnTo>
                  <a:pt x="279704" y="84213"/>
                </a:lnTo>
                <a:lnTo>
                  <a:pt x="283972" y="114173"/>
                </a:lnTo>
                <a:lnTo>
                  <a:pt x="283972" y="203009"/>
                </a:lnTo>
                <a:lnTo>
                  <a:pt x="201764" y="205473"/>
                </a:lnTo>
                <a:lnTo>
                  <a:pt x="201764" y="125387"/>
                </a:lnTo>
                <a:lnTo>
                  <a:pt x="201472" y="114566"/>
                </a:lnTo>
                <a:lnTo>
                  <a:pt x="174002" y="84099"/>
                </a:lnTo>
                <a:lnTo>
                  <a:pt x="159003" y="82664"/>
                </a:lnTo>
                <a:lnTo>
                  <a:pt x="150367" y="82689"/>
                </a:lnTo>
                <a:lnTo>
                  <a:pt x="105879" y="91605"/>
                </a:lnTo>
                <a:lnTo>
                  <a:pt x="82613" y="124129"/>
                </a:lnTo>
                <a:lnTo>
                  <a:pt x="82143" y="209067"/>
                </a:lnTo>
                <a:lnTo>
                  <a:pt x="71285" y="209397"/>
                </a:lnTo>
                <a:lnTo>
                  <a:pt x="0" y="212966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7447" y="3313531"/>
            <a:ext cx="294005" cy="160655"/>
          </a:xfrm>
          <a:custGeom>
            <a:avLst/>
            <a:gdLst/>
            <a:ahLst/>
            <a:cxnLst/>
            <a:rect l="l" t="t" r="r" b="b"/>
            <a:pathLst>
              <a:path w="294005" h="160654">
                <a:moveTo>
                  <a:pt x="82850" y="51892"/>
                </a:moveTo>
                <a:lnTo>
                  <a:pt x="8656" y="47637"/>
                </a:lnTo>
                <a:lnTo>
                  <a:pt x="12111" y="42202"/>
                </a:lnTo>
                <a:lnTo>
                  <a:pt x="16136" y="37109"/>
                </a:lnTo>
                <a:lnTo>
                  <a:pt x="52281" y="13728"/>
                </a:lnTo>
                <a:lnTo>
                  <a:pt x="90749" y="4635"/>
                </a:lnTo>
                <a:lnTo>
                  <a:pt x="129459" y="990"/>
                </a:lnTo>
                <a:lnTo>
                  <a:pt x="170175" y="0"/>
                </a:lnTo>
                <a:lnTo>
                  <a:pt x="181821" y="139"/>
                </a:lnTo>
                <a:lnTo>
                  <a:pt x="226779" y="4825"/>
                </a:lnTo>
                <a:lnTo>
                  <a:pt x="264968" y="20446"/>
                </a:lnTo>
                <a:lnTo>
                  <a:pt x="272052" y="30937"/>
                </a:lnTo>
                <a:lnTo>
                  <a:pt x="145664" y="30937"/>
                </a:lnTo>
                <a:lnTo>
                  <a:pt x="137764" y="31089"/>
                </a:lnTo>
                <a:lnTo>
                  <a:pt x="99982" y="37642"/>
                </a:lnTo>
                <a:lnTo>
                  <a:pt x="87002" y="46837"/>
                </a:lnTo>
                <a:lnTo>
                  <a:pt x="82850" y="51892"/>
                </a:lnTo>
                <a:close/>
              </a:path>
              <a:path w="294005" h="160654">
                <a:moveTo>
                  <a:pt x="92235" y="160172"/>
                </a:moveTo>
                <a:lnTo>
                  <a:pt x="51582" y="156629"/>
                </a:lnTo>
                <a:lnTo>
                  <a:pt x="15641" y="143205"/>
                </a:lnTo>
                <a:lnTo>
                  <a:pt x="0" y="117881"/>
                </a:lnTo>
                <a:lnTo>
                  <a:pt x="173" y="115188"/>
                </a:lnTo>
                <a:lnTo>
                  <a:pt x="27859" y="85750"/>
                </a:lnTo>
                <a:lnTo>
                  <a:pt x="76030" y="72770"/>
                </a:lnTo>
                <a:lnTo>
                  <a:pt x="140800" y="63893"/>
                </a:lnTo>
                <a:lnTo>
                  <a:pt x="163139" y="60718"/>
                </a:lnTo>
                <a:lnTo>
                  <a:pt x="181021" y="57759"/>
                </a:lnTo>
                <a:lnTo>
                  <a:pt x="188298" y="56375"/>
                </a:lnTo>
                <a:lnTo>
                  <a:pt x="193086" y="55333"/>
                </a:lnTo>
                <a:lnTo>
                  <a:pt x="194457" y="55054"/>
                </a:lnTo>
                <a:lnTo>
                  <a:pt x="159507" y="31140"/>
                </a:lnTo>
                <a:lnTo>
                  <a:pt x="145664" y="30937"/>
                </a:lnTo>
                <a:lnTo>
                  <a:pt x="272052" y="30937"/>
                </a:lnTo>
                <a:lnTo>
                  <a:pt x="275904" y="51892"/>
                </a:lnTo>
                <a:lnTo>
                  <a:pt x="275796" y="63893"/>
                </a:lnTo>
                <a:lnTo>
                  <a:pt x="275308" y="81025"/>
                </a:lnTo>
                <a:lnTo>
                  <a:pt x="194457" y="81025"/>
                </a:lnTo>
                <a:lnTo>
                  <a:pt x="185288" y="82626"/>
                </a:lnTo>
                <a:lnTo>
                  <a:pt x="173794" y="84454"/>
                </a:lnTo>
                <a:lnTo>
                  <a:pt x="127973" y="90931"/>
                </a:lnTo>
                <a:lnTo>
                  <a:pt x="115133" y="93078"/>
                </a:lnTo>
                <a:lnTo>
                  <a:pt x="82300" y="110667"/>
                </a:lnTo>
                <a:lnTo>
                  <a:pt x="82380" y="113753"/>
                </a:lnTo>
                <a:lnTo>
                  <a:pt x="118765" y="130937"/>
                </a:lnTo>
                <a:lnTo>
                  <a:pt x="123464" y="131089"/>
                </a:lnTo>
                <a:lnTo>
                  <a:pt x="278228" y="131089"/>
                </a:lnTo>
                <a:lnTo>
                  <a:pt x="278633" y="132346"/>
                </a:lnTo>
                <a:lnTo>
                  <a:pt x="281075" y="137210"/>
                </a:lnTo>
                <a:lnTo>
                  <a:pt x="200934" y="137210"/>
                </a:lnTo>
                <a:lnTo>
                  <a:pt x="193086" y="140728"/>
                </a:lnTo>
                <a:lnTo>
                  <a:pt x="155557" y="153454"/>
                </a:lnTo>
                <a:lnTo>
                  <a:pt x="117482" y="159296"/>
                </a:lnTo>
                <a:lnTo>
                  <a:pt x="103995" y="160019"/>
                </a:lnTo>
                <a:lnTo>
                  <a:pt x="92235" y="160172"/>
                </a:lnTo>
                <a:close/>
              </a:path>
              <a:path w="294005" h="160654">
                <a:moveTo>
                  <a:pt x="278228" y="131089"/>
                </a:moveTo>
                <a:lnTo>
                  <a:pt x="123464" y="131089"/>
                </a:lnTo>
                <a:lnTo>
                  <a:pt x="128392" y="131038"/>
                </a:lnTo>
                <a:lnTo>
                  <a:pt x="133992" y="130759"/>
                </a:lnTo>
                <a:lnTo>
                  <a:pt x="171343" y="122593"/>
                </a:lnTo>
                <a:lnTo>
                  <a:pt x="194457" y="81025"/>
                </a:lnTo>
                <a:lnTo>
                  <a:pt x="275308" y="81025"/>
                </a:lnTo>
                <a:lnTo>
                  <a:pt x="274734" y="101168"/>
                </a:lnTo>
                <a:lnTo>
                  <a:pt x="274855" y="109588"/>
                </a:lnTo>
                <a:lnTo>
                  <a:pt x="274953" y="112572"/>
                </a:lnTo>
                <a:lnTo>
                  <a:pt x="275674" y="120281"/>
                </a:lnTo>
                <a:lnTo>
                  <a:pt x="276906" y="126974"/>
                </a:lnTo>
                <a:lnTo>
                  <a:pt x="278228" y="131089"/>
                </a:lnTo>
                <a:close/>
              </a:path>
              <a:path w="294005" h="160654">
                <a:moveTo>
                  <a:pt x="211843" y="153530"/>
                </a:moveTo>
                <a:lnTo>
                  <a:pt x="208224" y="148640"/>
                </a:lnTo>
                <a:lnTo>
                  <a:pt x="203881" y="141858"/>
                </a:lnTo>
                <a:lnTo>
                  <a:pt x="200934" y="137210"/>
                </a:lnTo>
                <a:lnTo>
                  <a:pt x="281075" y="137210"/>
                </a:lnTo>
                <a:lnTo>
                  <a:pt x="284297" y="142100"/>
                </a:lnTo>
                <a:lnTo>
                  <a:pt x="288424" y="147205"/>
                </a:lnTo>
                <a:lnTo>
                  <a:pt x="293403" y="152476"/>
                </a:lnTo>
                <a:lnTo>
                  <a:pt x="211843" y="153530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3703" y="3308019"/>
            <a:ext cx="284480" cy="157480"/>
          </a:xfrm>
          <a:custGeom>
            <a:avLst/>
            <a:gdLst/>
            <a:ahLst/>
            <a:cxnLst/>
            <a:rect l="l" t="t" r="r" b="b"/>
            <a:pathLst>
              <a:path w="284480" h="157479">
                <a:moveTo>
                  <a:pt x="0" y="157175"/>
                </a:moveTo>
                <a:lnTo>
                  <a:pt x="0" y="5575"/>
                </a:lnTo>
                <a:lnTo>
                  <a:pt x="76873" y="4584"/>
                </a:lnTo>
                <a:lnTo>
                  <a:pt x="76873" y="26835"/>
                </a:lnTo>
                <a:lnTo>
                  <a:pt x="87401" y="20726"/>
                </a:lnTo>
                <a:lnTo>
                  <a:pt x="129400" y="5537"/>
                </a:lnTo>
                <a:lnTo>
                  <a:pt x="171831" y="215"/>
                </a:lnTo>
                <a:lnTo>
                  <a:pt x="186232" y="0"/>
                </a:lnTo>
                <a:lnTo>
                  <a:pt x="199275" y="431"/>
                </a:lnTo>
                <a:lnTo>
                  <a:pt x="239915" y="6565"/>
                </a:lnTo>
                <a:lnTo>
                  <a:pt x="276885" y="27965"/>
                </a:lnTo>
                <a:lnTo>
                  <a:pt x="284137" y="59410"/>
                </a:lnTo>
                <a:lnTo>
                  <a:pt x="284137" y="153517"/>
                </a:lnTo>
                <a:lnTo>
                  <a:pt x="201904" y="154571"/>
                </a:lnTo>
                <a:lnTo>
                  <a:pt x="201904" y="77203"/>
                </a:lnTo>
                <a:lnTo>
                  <a:pt x="201574" y="66014"/>
                </a:lnTo>
                <a:lnTo>
                  <a:pt x="179349" y="34531"/>
                </a:lnTo>
                <a:lnTo>
                  <a:pt x="150609" y="30899"/>
                </a:lnTo>
                <a:lnTo>
                  <a:pt x="140131" y="31394"/>
                </a:lnTo>
                <a:lnTo>
                  <a:pt x="100685" y="42049"/>
                </a:lnTo>
                <a:lnTo>
                  <a:pt x="82626" y="75742"/>
                </a:lnTo>
                <a:lnTo>
                  <a:pt x="82232" y="87452"/>
                </a:lnTo>
                <a:lnTo>
                  <a:pt x="82232" y="156121"/>
                </a:lnTo>
                <a:lnTo>
                  <a:pt x="0" y="157175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98739" y="3252292"/>
            <a:ext cx="975994" cy="271145"/>
          </a:xfrm>
          <a:custGeom>
            <a:avLst/>
            <a:gdLst/>
            <a:ahLst/>
            <a:cxnLst/>
            <a:rect l="l" t="t" r="r" b="b"/>
            <a:pathLst>
              <a:path w="975994" h="271145">
                <a:moveTo>
                  <a:pt x="289179" y="209473"/>
                </a:moveTo>
                <a:lnTo>
                  <a:pt x="174447" y="113157"/>
                </a:lnTo>
                <a:lnTo>
                  <a:pt x="281825" y="57861"/>
                </a:lnTo>
                <a:lnTo>
                  <a:pt x="180200" y="57721"/>
                </a:lnTo>
                <a:lnTo>
                  <a:pt x="82245" y="110972"/>
                </a:lnTo>
                <a:lnTo>
                  <a:pt x="82245" y="114"/>
                </a:lnTo>
                <a:lnTo>
                  <a:pt x="0" y="0"/>
                </a:lnTo>
                <a:lnTo>
                  <a:pt x="0" y="209067"/>
                </a:lnTo>
                <a:lnTo>
                  <a:pt x="82245" y="209181"/>
                </a:lnTo>
                <a:lnTo>
                  <a:pt x="82245" y="160642"/>
                </a:lnTo>
                <a:lnTo>
                  <a:pt x="120789" y="140792"/>
                </a:lnTo>
                <a:lnTo>
                  <a:pt x="200253" y="209346"/>
                </a:lnTo>
                <a:lnTo>
                  <a:pt x="289179" y="209473"/>
                </a:lnTo>
                <a:close/>
              </a:path>
              <a:path w="975994" h="271145">
                <a:moveTo>
                  <a:pt x="618464" y="60756"/>
                </a:moveTo>
                <a:lnTo>
                  <a:pt x="532892" y="59651"/>
                </a:lnTo>
                <a:lnTo>
                  <a:pt x="460349" y="166281"/>
                </a:lnTo>
                <a:lnTo>
                  <a:pt x="385800" y="58013"/>
                </a:lnTo>
                <a:lnTo>
                  <a:pt x="298208" y="57886"/>
                </a:lnTo>
                <a:lnTo>
                  <a:pt x="416661" y="210083"/>
                </a:lnTo>
                <a:lnTo>
                  <a:pt x="412597" y="216128"/>
                </a:lnTo>
                <a:lnTo>
                  <a:pt x="378079" y="237083"/>
                </a:lnTo>
                <a:lnTo>
                  <a:pt x="353123" y="239115"/>
                </a:lnTo>
                <a:lnTo>
                  <a:pt x="336638" y="238620"/>
                </a:lnTo>
                <a:lnTo>
                  <a:pt x="318262" y="237197"/>
                </a:lnTo>
                <a:lnTo>
                  <a:pt x="325628" y="268478"/>
                </a:lnTo>
                <a:lnTo>
                  <a:pt x="337096" y="269544"/>
                </a:lnTo>
                <a:lnTo>
                  <a:pt x="348691" y="270319"/>
                </a:lnTo>
                <a:lnTo>
                  <a:pt x="360387" y="270789"/>
                </a:lnTo>
                <a:lnTo>
                  <a:pt x="372211" y="270954"/>
                </a:lnTo>
                <a:lnTo>
                  <a:pt x="383616" y="270814"/>
                </a:lnTo>
                <a:lnTo>
                  <a:pt x="423176" y="267449"/>
                </a:lnTo>
                <a:lnTo>
                  <a:pt x="463067" y="254546"/>
                </a:lnTo>
                <a:lnTo>
                  <a:pt x="488797" y="231355"/>
                </a:lnTo>
                <a:lnTo>
                  <a:pt x="618464" y="60756"/>
                </a:lnTo>
                <a:close/>
              </a:path>
              <a:path w="975994" h="271145">
                <a:moveTo>
                  <a:pt x="975385" y="140068"/>
                </a:moveTo>
                <a:lnTo>
                  <a:pt x="957783" y="103327"/>
                </a:lnTo>
                <a:lnTo>
                  <a:pt x="944626" y="92824"/>
                </a:lnTo>
                <a:lnTo>
                  <a:pt x="940803" y="90322"/>
                </a:lnTo>
                <a:lnTo>
                  <a:pt x="905979" y="74053"/>
                </a:lnTo>
                <a:lnTo>
                  <a:pt x="890447" y="69354"/>
                </a:lnTo>
                <a:lnTo>
                  <a:pt x="890447" y="138264"/>
                </a:lnTo>
                <a:lnTo>
                  <a:pt x="890346" y="143725"/>
                </a:lnTo>
                <a:lnTo>
                  <a:pt x="875652" y="169887"/>
                </a:lnTo>
                <a:lnTo>
                  <a:pt x="873823" y="171310"/>
                </a:lnTo>
                <a:lnTo>
                  <a:pt x="837260" y="184277"/>
                </a:lnTo>
                <a:lnTo>
                  <a:pt x="814501" y="185674"/>
                </a:lnTo>
                <a:lnTo>
                  <a:pt x="806577" y="185381"/>
                </a:lnTo>
                <a:lnTo>
                  <a:pt x="765835" y="175882"/>
                </a:lnTo>
                <a:lnTo>
                  <a:pt x="738479" y="143725"/>
                </a:lnTo>
                <a:lnTo>
                  <a:pt x="738174" y="137528"/>
                </a:lnTo>
                <a:lnTo>
                  <a:pt x="738479" y="132803"/>
                </a:lnTo>
                <a:lnTo>
                  <a:pt x="765835" y="101358"/>
                </a:lnTo>
                <a:lnTo>
                  <a:pt x="806577" y="92913"/>
                </a:lnTo>
                <a:lnTo>
                  <a:pt x="814501" y="92824"/>
                </a:lnTo>
                <a:lnTo>
                  <a:pt x="822413" y="93116"/>
                </a:lnTo>
                <a:lnTo>
                  <a:pt x="863053" y="102603"/>
                </a:lnTo>
                <a:lnTo>
                  <a:pt x="890231" y="134670"/>
                </a:lnTo>
                <a:lnTo>
                  <a:pt x="890447" y="138264"/>
                </a:lnTo>
                <a:lnTo>
                  <a:pt x="890447" y="69354"/>
                </a:lnTo>
                <a:lnTo>
                  <a:pt x="847890" y="61861"/>
                </a:lnTo>
                <a:lnTo>
                  <a:pt x="814057" y="60032"/>
                </a:lnTo>
                <a:lnTo>
                  <a:pt x="802728" y="60032"/>
                </a:lnTo>
                <a:lnTo>
                  <a:pt x="760107" y="63182"/>
                </a:lnTo>
                <a:lnTo>
                  <a:pt x="721956" y="71297"/>
                </a:lnTo>
                <a:lnTo>
                  <a:pt x="684720" y="87960"/>
                </a:lnTo>
                <a:lnTo>
                  <a:pt x="658304" y="115430"/>
                </a:lnTo>
                <a:lnTo>
                  <a:pt x="653237" y="134670"/>
                </a:lnTo>
                <a:lnTo>
                  <a:pt x="653338" y="137528"/>
                </a:lnTo>
                <a:lnTo>
                  <a:pt x="668756" y="174866"/>
                </a:lnTo>
                <a:lnTo>
                  <a:pt x="706170" y="199339"/>
                </a:lnTo>
                <a:lnTo>
                  <a:pt x="752487" y="212356"/>
                </a:lnTo>
                <a:lnTo>
                  <a:pt x="793432" y="217601"/>
                </a:lnTo>
                <a:lnTo>
                  <a:pt x="823226" y="218478"/>
                </a:lnTo>
                <a:lnTo>
                  <a:pt x="831621" y="218325"/>
                </a:lnTo>
                <a:lnTo>
                  <a:pt x="870839" y="214858"/>
                </a:lnTo>
                <a:lnTo>
                  <a:pt x="911783" y="205092"/>
                </a:lnTo>
                <a:lnTo>
                  <a:pt x="949756" y="186169"/>
                </a:lnTo>
                <a:lnTo>
                  <a:pt x="950391" y="185674"/>
                </a:lnTo>
                <a:lnTo>
                  <a:pt x="953808" y="183057"/>
                </a:lnTo>
                <a:lnTo>
                  <a:pt x="974750" y="150152"/>
                </a:lnTo>
                <a:lnTo>
                  <a:pt x="975283" y="145999"/>
                </a:lnTo>
                <a:lnTo>
                  <a:pt x="975385" y="140068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37713" y="3319869"/>
            <a:ext cx="285115" cy="158115"/>
          </a:xfrm>
          <a:custGeom>
            <a:avLst/>
            <a:gdLst/>
            <a:ahLst/>
            <a:cxnLst/>
            <a:rect l="l" t="t" r="r" b="b"/>
            <a:pathLst>
              <a:path w="285114" h="158114">
                <a:moveTo>
                  <a:pt x="284759" y="157721"/>
                </a:moveTo>
                <a:lnTo>
                  <a:pt x="207886" y="156070"/>
                </a:lnTo>
                <a:lnTo>
                  <a:pt x="207886" y="133388"/>
                </a:lnTo>
                <a:lnTo>
                  <a:pt x="203441" y="136245"/>
                </a:lnTo>
                <a:lnTo>
                  <a:pt x="162928" y="151612"/>
                </a:lnTo>
                <a:lnTo>
                  <a:pt x="119380" y="157302"/>
                </a:lnTo>
                <a:lnTo>
                  <a:pt x="104089" y="157416"/>
                </a:lnTo>
                <a:lnTo>
                  <a:pt x="88722" y="156654"/>
                </a:lnTo>
                <a:lnTo>
                  <a:pt x="47472" y="149479"/>
                </a:lnTo>
                <a:lnTo>
                  <a:pt x="11201" y="129832"/>
                </a:lnTo>
                <a:lnTo>
                  <a:pt x="0" y="96024"/>
                </a:lnTo>
                <a:lnTo>
                  <a:pt x="0" y="0"/>
                </a:lnTo>
                <a:lnTo>
                  <a:pt x="82219" y="1765"/>
                </a:lnTo>
                <a:lnTo>
                  <a:pt x="82219" y="71526"/>
                </a:lnTo>
                <a:lnTo>
                  <a:pt x="82511" y="85991"/>
                </a:lnTo>
                <a:lnTo>
                  <a:pt x="103657" y="122669"/>
                </a:lnTo>
                <a:lnTo>
                  <a:pt x="134645" y="127546"/>
                </a:lnTo>
                <a:lnTo>
                  <a:pt x="145084" y="127419"/>
                </a:lnTo>
                <a:lnTo>
                  <a:pt x="187350" y="116712"/>
                </a:lnTo>
                <a:lnTo>
                  <a:pt x="202539" y="68389"/>
                </a:lnTo>
                <a:lnTo>
                  <a:pt x="202539" y="4343"/>
                </a:lnTo>
                <a:lnTo>
                  <a:pt x="284759" y="6108"/>
                </a:lnTo>
                <a:lnTo>
                  <a:pt x="284759" y="157721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138360" y="3274580"/>
            <a:ext cx="539115" cy="224154"/>
            <a:chOff x="3138360" y="3274580"/>
            <a:chExt cx="539115" cy="224154"/>
          </a:xfrm>
        </p:grpSpPr>
        <p:sp>
          <p:nvSpPr>
            <p:cNvPr id="11" name="object 11"/>
            <p:cNvSpPr/>
            <p:nvPr/>
          </p:nvSpPr>
          <p:spPr>
            <a:xfrm>
              <a:off x="3138360" y="3274580"/>
              <a:ext cx="211200" cy="2127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55027" y="3339401"/>
              <a:ext cx="321945" cy="159385"/>
            </a:xfrm>
            <a:custGeom>
              <a:avLst/>
              <a:gdLst/>
              <a:ahLst/>
              <a:cxnLst/>
              <a:rect l="l" t="t" r="r" b="b"/>
              <a:pathLst>
                <a:path w="321945" h="159385">
                  <a:moveTo>
                    <a:pt x="169819" y="158762"/>
                  </a:moveTo>
                  <a:lnTo>
                    <a:pt x="129623" y="156375"/>
                  </a:lnTo>
                  <a:lnTo>
                    <a:pt x="89187" y="149339"/>
                  </a:lnTo>
                  <a:lnTo>
                    <a:pt x="52801" y="137782"/>
                  </a:lnTo>
                  <a:lnTo>
                    <a:pt x="20162" y="117538"/>
                  </a:lnTo>
                  <a:lnTo>
                    <a:pt x="198" y="79057"/>
                  </a:lnTo>
                  <a:lnTo>
                    <a:pt x="0" y="70777"/>
                  </a:lnTo>
                  <a:lnTo>
                    <a:pt x="198" y="67678"/>
                  </a:lnTo>
                  <a:lnTo>
                    <a:pt x="20162" y="34544"/>
                  </a:lnTo>
                  <a:lnTo>
                    <a:pt x="60091" y="12611"/>
                  </a:lnTo>
                  <a:lnTo>
                    <a:pt x="106725" y="2476"/>
                  </a:lnTo>
                  <a:lnTo>
                    <a:pt x="149334" y="0"/>
                  </a:lnTo>
                  <a:lnTo>
                    <a:pt x="160662" y="165"/>
                  </a:lnTo>
                  <a:lnTo>
                    <a:pt x="202432" y="3543"/>
                  </a:lnTo>
                  <a:lnTo>
                    <a:pt x="245968" y="13169"/>
                  </a:lnTo>
                  <a:lnTo>
                    <a:pt x="282239" y="28828"/>
                  </a:lnTo>
                  <a:lnTo>
                    <a:pt x="288923" y="32931"/>
                  </a:lnTo>
                  <a:lnTo>
                    <a:pt x="153182" y="32931"/>
                  </a:lnTo>
                  <a:lnTo>
                    <a:pt x="145587" y="33274"/>
                  </a:lnTo>
                  <a:lnTo>
                    <a:pt x="106776" y="43383"/>
                  </a:lnTo>
                  <a:lnTo>
                    <a:pt x="84880" y="75209"/>
                  </a:lnTo>
                  <a:lnTo>
                    <a:pt x="84888" y="79349"/>
                  </a:lnTo>
                  <a:lnTo>
                    <a:pt x="106776" y="112306"/>
                  </a:lnTo>
                  <a:lnTo>
                    <a:pt x="145587" y="124625"/>
                  </a:lnTo>
                  <a:lnTo>
                    <a:pt x="298887" y="125857"/>
                  </a:lnTo>
                  <a:lnTo>
                    <a:pt x="296311" y="127812"/>
                  </a:lnTo>
                  <a:lnTo>
                    <a:pt x="258351" y="146456"/>
                  </a:lnTo>
                  <a:lnTo>
                    <a:pt x="217418" y="155892"/>
                  </a:lnTo>
                  <a:lnTo>
                    <a:pt x="178214" y="158737"/>
                  </a:lnTo>
                  <a:lnTo>
                    <a:pt x="169819" y="158762"/>
                  </a:lnTo>
                  <a:close/>
                </a:path>
                <a:path w="321945" h="159385">
                  <a:moveTo>
                    <a:pt x="298887" y="125857"/>
                  </a:moveTo>
                  <a:lnTo>
                    <a:pt x="169006" y="125857"/>
                  </a:lnTo>
                  <a:lnTo>
                    <a:pt x="176601" y="125514"/>
                  </a:lnTo>
                  <a:lnTo>
                    <a:pt x="183852" y="124790"/>
                  </a:lnTo>
                  <a:lnTo>
                    <a:pt x="220390" y="112395"/>
                  </a:lnTo>
                  <a:lnTo>
                    <a:pt x="237018" y="79349"/>
                  </a:lnTo>
                  <a:lnTo>
                    <a:pt x="236799" y="75882"/>
                  </a:lnTo>
                  <a:lnTo>
                    <a:pt x="209633" y="43522"/>
                  </a:lnTo>
                  <a:lnTo>
                    <a:pt x="169006" y="33388"/>
                  </a:lnTo>
                  <a:lnTo>
                    <a:pt x="153182" y="32931"/>
                  </a:lnTo>
                  <a:lnTo>
                    <a:pt x="288923" y="32931"/>
                  </a:lnTo>
                  <a:lnTo>
                    <a:pt x="317609" y="63284"/>
                  </a:lnTo>
                  <a:lnTo>
                    <a:pt x="321932" y="81292"/>
                  </a:lnTo>
                  <a:lnTo>
                    <a:pt x="321835" y="87845"/>
                  </a:lnTo>
                  <a:lnTo>
                    <a:pt x="300426" y="124688"/>
                  </a:lnTo>
                  <a:lnTo>
                    <a:pt x="298887" y="125857"/>
                  </a:lnTo>
                  <a:close/>
                </a:path>
              </a:pathLst>
            </a:custGeom>
            <a:solidFill>
              <a:srgbClr val="7D5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3738536" y="3349193"/>
            <a:ext cx="201841" cy="153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10139" y="3309391"/>
            <a:ext cx="182460" cy="209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43400" y="3309048"/>
            <a:ext cx="284480" cy="217804"/>
          </a:xfrm>
          <a:custGeom>
            <a:avLst/>
            <a:gdLst/>
            <a:ahLst/>
            <a:cxnLst/>
            <a:rect l="l" t="t" r="r" b="b"/>
            <a:pathLst>
              <a:path w="284479" h="217804">
                <a:moveTo>
                  <a:pt x="284048" y="217195"/>
                </a:moveTo>
                <a:lnTo>
                  <a:pt x="201841" y="214845"/>
                </a:lnTo>
                <a:lnTo>
                  <a:pt x="201841" y="134759"/>
                </a:lnTo>
                <a:lnTo>
                  <a:pt x="201549" y="123926"/>
                </a:lnTo>
                <a:lnTo>
                  <a:pt x="174066" y="91846"/>
                </a:lnTo>
                <a:lnTo>
                  <a:pt x="150444" y="89039"/>
                </a:lnTo>
                <a:lnTo>
                  <a:pt x="140373" y="89052"/>
                </a:lnTo>
                <a:lnTo>
                  <a:pt x="102565" y="96850"/>
                </a:lnTo>
                <a:lnTo>
                  <a:pt x="82321" y="130848"/>
                </a:lnTo>
                <a:lnTo>
                  <a:pt x="82207" y="211416"/>
                </a:lnTo>
                <a:lnTo>
                  <a:pt x="0" y="209067"/>
                </a:lnTo>
                <a:lnTo>
                  <a:pt x="0" y="0"/>
                </a:lnTo>
                <a:lnTo>
                  <a:pt x="82207" y="2349"/>
                </a:lnTo>
                <a:lnTo>
                  <a:pt x="82207" y="79375"/>
                </a:lnTo>
                <a:lnTo>
                  <a:pt x="92455" y="74320"/>
                </a:lnTo>
                <a:lnTo>
                  <a:pt x="138315" y="61379"/>
                </a:lnTo>
                <a:lnTo>
                  <a:pt x="164172" y="59270"/>
                </a:lnTo>
                <a:lnTo>
                  <a:pt x="177825" y="59309"/>
                </a:lnTo>
                <a:lnTo>
                  <a:pt x="217500" y="63322"/>
                </a:lnTo>
                <a:lnTo>
                  <a:pt x="257378" y="76022"/>
                </a:lnTo>
                <a:lnTo>
                  <a:pt x="282981" y="110616"/>
                </a:lnTo>
                <a:lnTo>
                  <a:pt x="284048" y="128358"/>
                </a:lnTo>
                <a:lnTo>
                  <a:pt x="284048" y="217195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87595" y="3377006"/>
            <a:ext cx="292100" cy="159385"/>
          </a:xfrm>
          <a:custGeom>
            <a:avLst/>
            <a:gdLst/>
            <a:ahLst/>
            <a:cxnLst/>
            <a:rect l="l" t="t" r="r" b="b"/>
            <a:pathLst>
              <a:path w="292100" h="159385">
                <a:moveTo>
                  <a:pt x="163728" y="158775"/>
                </a:moveTo>
                <a:lnTo>
                  <a:pt x="122148" y="157124"/>
                </a:lnTo>
                <a:lnTo>
                  <a:pt x="80416" y="150380"/>
                </a:lnTo>
                <a:lnTo>
                  <a:pt x="41236" y="135928"/>
                </a:lnTo>
                <a:lnTo>
                  <a:pt x="7677" y="105448"/>
                </a:lnTo>
                <a:lnTo>
                  <a:pt x="0" y="76466"/>
                </a:lnTo>
                <a:lnTo>
                  <a:pt x="165" y="71818"/>
                </a:lnTo>
                <a:lnTo>
                  <a:pt x="15836" y="36207"/>
                </a:lnTo>
                <a:lnTo>
                  <a:pt x="51015" y="13906"/>
                </a:lnTo>
                <a:lnTo>
                  <a:pt x="92938" y="2857"/>
                </a:lnTo>
                <a:lnTo>
                  <a:pt x="135394" y="0"/>
                </a:lnTo>
                <a:lnTo>
                  <a:pt x="143065" y="88"/>
                </a:lnTo>
                <a:lnTo>
                  <a:pt x="183718" y="3149"/>
                </a:lnTo>
                <a:lnTo>
                  <a:pt x="224917" y="12420"/>
                </a:lnTo>
                <a:lnTo>
                  <a:pt x="261974" y="30708"/>
                </a:lnTo>
                <a:lnTo>
                  <a:pt x="141490" y="30721"/>
                </a:lnTo>
                <a:lnTo>
                  <a:pt x="135204" y="31038"/>
                </a:lnTo>
                <a:lnTo>
                  <a:pt x="95948" y="44221"/>
                </a:lnTo>
                <a:lnTo>
                  <a:pt x="86360" y="64808"/>
                </a:lnTo>
                <a:lnTo>
                  <a:pt x="209207" y="67729"/>
                </a:lnTo>
                <a:lnTo>
                  <a:pt x="288468" y="67729"/>
                </a:lnTo>
                <a:lnTo>
                  <a:pt x="289687" y="72542"/>
                </a:lnTo>
                <a:lnTo>
                  <a:pt x="290614" y="77673"/>
                </a:lnTo>
                <a:lnTo>
                  <a:pt x="291223" y="82994"/>
                </a:lnTo>
                <a:lnTo>
                  <a:pt x="291490" y="88493"/>
                </a:lnTo>
                <a:lnTo>
                  <a:pt x="291481" y="89433"/>
                </a:lnTo>
                <a:lnTo>
                  <a:pt x="84886" y="89433"/>
                </a:lnTo>
                <a:lnTo>
                  <a:pt x="85382" y="93789"/>
                </a:lnTo>
                <a:lnTo>
                  <a:pt x="114858" y="122377"/>
                </a:lnTo>
                <a:lnTo>
                  <a:pt x="275363" y="128854"/>
                </a:lnTo>
                <a:lnTo>
                  <a:pt x="272288" y="131444"/>
                </a:lnTo>
                <a:lnTo>
                  <a:pt x="236702" y="149072"/>
                </a:lnTo>
                <a:lnTo>
                  <a:pt x="198221" y="156832"/>
                </a:lnTo>
                <a:lnTo>
                  <a:pt x="175755" y="158496"/>
                </a:lnTo>
                <a:lnTo>
                  <a:pt x="163728" y="158775"/>
                </a:lnTo>
                <a:close/>
              </a:path>
              <a:path w="292100" h="159385">
                <a:moveTo>
                  <a:pt x="288468" y="67729"/>
                </a:moveTo>
                <a:lnTo>
                  <a:pt x="209207" y="67729"/>
                </a:lnTo>
                <a:lnTo>
                  <a:pt x="208737" y="63474"/>
                </a:lnTo>
                <a:lnTo>
                  <a:pt x="207733" y="59474"/>
                </a:lnTo>
                <a:lnTo>
                  <a:pt x="176555" y="34874"/>
                </a:lnTo>
                <a:lnTo>
                  <a:pt x="148082" y="30708"/>
                </a:lnTo>
                <a:lnTo>
                  <a:pt x="261992" y="30721"/>
                </a:lnTo>
                <a:lnTo>
                  <a:pt x="286905" y="62953"/>
                </a:lnTo>
                <a:lnTo>
                  <a:pt x="288468" y="67729"/>
                </a:lnTo>
                <a:close/>
              </a:path>
              <a:path w="292100" h="159385">
                <a:moveTo>
                  <a:pt x="291439" y="94170"/>
                </a:moveTo>
                <a:lnTo>
                  <a:pt x="84886" y="89433"/>
                </a:lnTo>
                <a:lnTo>
                  <a:pt x="291481" y="89433"/>
                </a:lnTo>
                <a:lnTo>
                  <a:pt x="291439" y="94170"/>
                </a:lnTo>
                <a:close/>
              </a:path>
              <a:path w="292100" h="159385">
                <a:moveTo>
                  <a:pt x="275363" y="128854"/>
                </a:moveTo>
                <a:lnTo>
                  <a:pt x="156895" y="128854"/>
                </a:lnTo>
                <a:lnTo>
                  <a:pt x="161429" y="128714"/>
                </a:lnTo>
                <a:lnTo>
                  <a:pt x="165785" y="128409"/>
                </a:lnTo>
                <a:lnTo>
                  <a:pt x="202755" y="110934"/>
                </a:lnTo>
                <a:lnTo>
                  <a:pt x="204533" y="108216"/>
                </a:lnTo>
                <a:lnTo>
                  <a:pt x="286753" y="116789"/>
                </a:lnTo>
                <a:lnTo>
                  <a:pt x="282498" y="122021"/>
                </a:lnTo>
                <a:lnTo>
                  <a:pt x="277685" y="126898"/>
                </a:lnTo>
                <a:lnTo>
                  <a:pt x="275363" y="128854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14327" y="3331121"/>
            <a:ext cx="329565" cy="210820"/>
          </a:xfrm>
          <a:custGeom>
            <a:avLst/>
            <a:gdLst/>
            <a:ahLst/>
            <a:cxnLst/>
            <a:rect l="l" t="t" r="r" b="b"/>
            <a:pathLst>
              <a:path w="329564" h="210820">
                <a:moveTo>
                  <a:pt x="86906" y="210756"/>
                </a:moveTo>
                <a:lnTo>
                  <a:pt x="0" y="209067"/>
                </a:lnTo>
                <a:lnTo>
                  <a:pt x="0" y="0"/>
                </a:lnTo>
                <a:lnTo>
                  <a:pt x="175590" y="3035"/>
                </a:lnTo>
                <a:lnTo>
                  <a:pt x="216915" y="4597"/>
                </a:lnTo>
                <a:lnTo>
                  <a:pt x="260464" y="10109"/>
                </a:lnTo>
                <a:lnTo>
                  <a:pt x="298234" y="24244"/>
                </a:lnTo>
                <a:lnTo>
                  <a:pt x="315927" y="37084"/>
                </a:lnTo>
                <a:lnTo>
                  <a:pt x="86906" y="37084"/>
                </a:lnTo>
                <a:lnTo>
                  <a:pt x="86906" y="96494"/>
                </a:lnTo>
                <a:lnTo>
                  <a:pt x="157962" y="97205"/>
                </a:lnTo>
                <a:lnTo>
                  <a:pt x="319233" y="97205"/>
                </a:lnTo>
                <a:lnTo>
                  <a:pt x="318592" y="97980"/>
                </a:lnTo>
                <a:lnTo>
                  <a:pt x="284099" y="119545"/>
                </a:lnTo>
                <a:lnTo>
                  <a:pt x="245033" y="129387"/>
                </a:lnTo>
                <a:lnTo>
                  <a:pt x="216012" y="131876"/>
                </a:lnTo>
                <a:lnTo>
                  <a:pt x="86906" y="131876"/>
                </a:lnTo>
                <a:lnTo>
                  <a:pt x="86906" y="210756"/>
                </a:lnTo>
                <a:close/>
              </a:path>
              <a:path w="329564" h="210820">
                <a:moveTo>
                  <a:pt x="319233" y="97205"/>
                </a:moveTo>
                <a:lnTo>
                  <a:pt x="157962" y="97205"/>
                </a:lnTo>
                <a:lnTo>
                  <a:pt x="168135" y="97078"/>
                </a:lnTo>
                <a:lnTo>
                  <a:pt x="177241" y="96837"/>
                </a:lnTo>
                <a:lnTo>
                  <a:pt x="218490" y="90690"/>
                </a:lnTo>
                <a:lnTo>
                  <a:pt x="240004" y="68618"/>
                </a:lnTo>
                <a:lnTo>
                  <a:pt x="239801" y="65824"/>
                </a:lnTo>
                <a:lnTo>
                  <a:pt x="206133" y="42227"/>
                </a:lnTo>
                <a:lnTo>
                  <a:pt x="167932" y="38480"/>
                </a:lnTo>
                <a:lnTo>
                  <a:pt x="86906" y="37084"/>
                </a:lnTo>
                <a:lnTo>
                  <a:pt x="315927" y="37084"/>
                </a:lnTo>
                <a:lnTo>
                  <a:pt x="329570" y="68618"/>
                </a:lnTo>
                <a:lnTo>
                  <a:pt x="329516" y="70904"/>
                </a:lnTo>
                <a:lnTo>
                  <a:pt x="321513" y="94449"/>
                </a:lnTo>
                <a:lnTo>
                  <a:pt x="319233" y="97205"/>
                </a:lnTo>
                <a:close/>
              </a:path>
              <a:path w="329564" h="210820">
                <a:moveTo>
                  <a:pt x="171297" y="132778"/>
                </a:moveTo>
                <a:lnTo>
                  <a:pt x="86906" y="131876"/>
                </a:lnTo>
                <a:lnTo>
                  <a:pt x="216012" y="131876"/>
                </a:lnTo>
                <a:lnTo>
                  <a:pt x="206387" y="132245"/>
                </a:lnTo>
                <a:lnTo>
                  <a:pt x="195567" y="132524"/>
                </a:lnTo>
                <a:lnTo>
                  <a:pt x="171297" y="132778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5592800" y="3342576"/>
            <a:ext cx="506095" cy="209550"/>
            <a:chOff x="5592800" y="3342576"/>
            <a:chExt cx="506095" cy="209550"/>
          </a:xfrm>
        </p:grpSpPr>
        <p:sp>
          <p:nvSpPr>
            <p:cNvPr id="19" name="object 19"/>
            <p:cNvSpPr/>
            <p:nvPr/>
          </p:nvSpPr>
          <p:spPr>
            <a:xfrm>
              <a:off x="5592800" y="3392614"/>
              <a:ext cx="294005" cy="158115"/>
            </a:xfrm>
            <a:custGeom>
              <a:avLst/>
              <a:gdLst/>
              <a:ahLst/>
              <a:cxnLst/>
              <a:rect l="l" t="t" r="r" b="b"/>
              <a:pathLst>
                <a:path w="294004" h="158114">
                  <a:moveTo>
                    <a:pt x="82829" y="48907"/>
                  </a:moveTo>
                  <a:lnTo>
                    <a:pt x="8623" y="41465"/>
                  </a:lnTo>
                  <a:lnTo>
                    <a:pt x="12077" y="36182"/>
                  </a:lnTo>
                  <a:lnTo>
                    <a:pt x="16103" y="31267"/>
                  </a:lnTo>
                  <a:lnTo>
                    <a:pt x="52260" y="9423"/>
                  </a:lnTo>
                  <a:lnTo>
                    <a:pt x="90741" y="1981"/>
                  </a:lnTo>
                  <a:lnTo>
                    <a:pt x="129463" y="0"/>
                  </a:lnTo>
                  <a:lnTo>
                    <a:pt x="144246" y="25"/>
                  </a:lnTo>
                  <a:lnTo>
                    <a:pt x="192608" y="1828"/>
                  </a:lnTo>
                  <a:lnTo>
                    <a:pt x="233349" y="8293"/>
                  </a:lnTo>
                  <a:lnTo>
                    <a:pt x="267588" y="25514"/>
                  </a:lnTo>
                  <a:lnTo>
                    <a:pt x="270724" y="30454"/>
                  </a:lnTo>
                  <a:lnTo>
                    <a:pt x="132359" y="30454"/>
                  </a:lnTo>
                  <a:lnTo>
                    <a:pt x="127254" y="30594"/>
                  </a:lnTo>
                  <a:lnTo>
                    <a:pt x="89293" y="41897"/>
                  </a:lnTo>
                  <a:lnTo>
                    <a:pt x="86995" y="44030"/>
                  </a:lnTo>
                  <a:lnTo>
                    <a:pt x="82829" y="48907"/>
                  </a:lnTo>
                  <a:close/>
                </a:path>
                <a:path w="294004" h="158114">
                  <a:moveTo>
                    <a:pt x="110794" y="157949"/>
                  </a:moveTo>
                  <a:lnTo>
                    <a:pt x="70612" y="155714"/>
                  </a:lnTo>
                  <a:lnTo>
                    <a:pt x="27787" y="144259"/>
                  </a:lnTo>
                  <a:lnTo>
                    <a:pt x="375" y="116586"/>
                  </a:lnTo>
                  <a:lnTo>
                    <a:pt x="0" y="110756"/>
                  </a:lnTo>
                  <a:lnTo>
                    <a:pt x="126" y="108648"/>
                  </a:lnTo>
                  <a:lnTo>
                    <a:pt x="27825" y="80403"/>
                  </a:lnTo>
                  <a:lnTo>
                    <a:pt x="76022" y="69481"/>
                  </a:lnTo>
                  <a:lnTo>
                    <a:pt x="140817" y="63398"/>
                  </a:lnTo>
                  <a:lnTo>
                    <a:pt x="157276" y="61760"/>
                  </a:lnTo>
                  <a:lnTo>
                    <a:pt x="163156" y="61112"/>
                  </a:lnTo>
                  <a:lnTo>
                    <a:pt x="181051" y="58724"/>
                  </a:lnTo>
                  <a:lnTo>
                    <a:pt x="188328" y="57556"/>
                  </a:lnTo>
                  <a:lnTo>
                    <a:pt x="194487" y="56413"/>
                  </a:lnTo>
                  <a:lnTo>
                    <a:pt x="194487" y="52374"/>
                  </a:lnTo>
                  <a:lnTo>
                    <a:pt x="159524" y="31419"/>
                  </a:lnTo>
                  <a:lnTo>
                    <a:pt x="157276" y="31280"/>
                  </a:lnTo>
                  <a:lnTo>
                    <a:pt x="152933" y="30962"/>
                  </a:lnTo>
                  <a:lnTo>
                    <a:pt x="145681" y="30645"/>
                  </a:lnTo>
                  <a:lnTo>
                    <a:pt x="137769" y="30467"/>
                  </a:lnTo>
                  <a:lnTo>
                    <a:pt x="132359" y="30454"/>
                  </a:lnTo>
                  <a:lnTo>
                    <a:pt x="270724" y="30454"/>
                  </a:lnTo>
                  <a:lnTo>
                    <a:pt x="276000" y="56413"/>
                  </a:lnTo>
                  <a:lnTo>
                    <a:pt x="275925" y="63398"/>
                  </a:lnTo>
                  <a:lnTo>
                    <a:pt x="275384" y="82384"/>
                  </a:lnTo>
                  <a:lnTo>
                    <a:pt x="194487" y="82384"/>
                  </a:lnTo>
                  <a:lnTo>
                    <a:pt x="185318" y="83718"/>
                  </a:lnTo>
                  <a:lnTo>
                    <a:pt x="173812" y="85178"/>
                  </a:lnTo>
                  <a:lnTo>
                    <a:pt x="157276" y="86982"/>
                  </a:lnTo>
                  <a:lnTo>
                    <a:pt x="127977" y="89877"/>
                  </a:lnTo>
                  <a:lnTo>
                    <a:pt x="115138" y="91478"/>
                  </a:lnTo>
                  <a:lnTo>
                    <a:pt x="82169" y="108673"/>
                  </a:lnTo>
                  <a:lnTo>
                    <a:pt x="82372" y="110756"/>
                  </a:lnTo>
                  <a:lnTo>
                    <a:pt x="118770" y="129501"/>
                  </a:lnTo>
                  <a:lnTo>
                    <a:pt x="128397" y="130009"/>
                  </a:lnTo>
                  <a:lnTo>
                    <a:pt x="277111" y="130009"/>
                  </a:lnTo>
                  <a:lnTo>
                    <a:pt x="278676" y="134912"/>
                  </a:lnTo>
                  <a:lnTo>
                    <a:pt x="280539" y="138658"/>
                  </a:lnTo>
                  <a:lnTo>
                    <a:pt x="200964" y="138658"/>
                  </a:lnTo>
                  <a:lnTo>
                    <a:pt x="190169" y="143344"/>
                  </a:lnTo>
                  <a:lnTo>
                    <a:pt x="149479" y="154686"/>
                  </a:lnTo>
                  <a:lnTo>
                    <a:pt x="117487" y="157797"/>
                  </a:lnTo>
                  <a:lnTo>
                    <a:pt x="110794" y="157949"/>
                  </a:lnTo>
                  <a:close/>
                </a:path>
                <a:path w="294004" h="158114">
                  <a:moveTo>
                    <a:pt x="277111" y="130009"/>
                  </a:moveTo>
                  <a:lnTo>
                    <a:pt x="128397" y="130009"/>
                  </a:lnTo>
                  <a:lnTo>
                    <a:pt x="133997" y="129971"/>
                  </a:lnTo>
                  <a:lnTo>
                    <a:pt x="139534" y="129705"/>
                  </a:lnTo>
                  <a:lnTo>
                    <a:pt x="178282" y="120383"/>
                  </a:lnTo>
                  <a:lnTo>
                    <a:pt x="194487" y="82384"/>
                  </a:lnTo>
                  <a:lnTo>
                    <a:pt x="275384" y="82384"/>
                  </a:lnTo>
                  <a:lnTo>
                    <a:pt x="274751" y="104584"/>
                  </a:lnTo>
                  <a:lnTo>
                    <a:pt x="274863" y="110756"/>
                  </a:lnTo>
                  <a:lnTo>
                    <a:pt x="274967" y="114782"/>
                  </a:lnTo>
                  <a:lnTo>
                    <a:pt x="275717" y="122796"/>
                  </a:lnTo>
                  <a:lnTo>
                    <a:pt x="276948" y="129501"/>
                  </a:lnTo>
                  <a:lnTo>
                    <a:pt x="277111" y="130009"/>
                  </a:lnTo>
                  <a:close/>
                </a:path>
                <a:path w="294004" h="158114">
                  <a:moveTo>
                    <a:pt x="293446" y="155244"/>
                  </a:moveTo>
                  <a:lnTo>
                    <a:pt x="211874" y="155130"/>
                  </a:lnTo>
                  <a:lnTo>
                    <a:pt x="208267" y="150190"/>
                  </a:lnTo>
                  <a:lnTo>
                    <a:pt x="203911" y="143344"/>
                  </a:lnTo>
                  <a:lnTo>
                    <a:pt x="200964" y="138658"/>
                  </a:lnTo>
                  <a:lnTo>
                    <a:pt x="280539" y="138658"/>
                  </a:lnTo>
                  <a:lnTo>
                    <a:pt x="281076" y="139738"/>
                  </a:lnTo>
                  <a:lnTo>
                    <a:pt x="284340" y="144741"/>
                  </a:lnTo>
                  <a:lnTo>
                    <a:pt x="288562" y="150012"/>
                  </a:lnTo>
                  <a:lnTo>
                    <a:pt x="293446" y="155244"/>
                  </a:lnTo>
                  <a:close/>
                </a:path>
              </a:pathLst>
            </a:custGeom>
            <a:solidFill>
              <a:srgbClr val="7D5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16332" y="3342576"/>
              <a:ext cx="182537" cy="2090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149683" y="3338842"/>
            <a:ext cx="82550" cy="209550"/>
          </a:xfrm>
          <a:custGeom>
            <a:avLst/>
            <a:gdLst/>
            <a:ahLst/>
            <a:cxnLst/>
            <a:rect l="l" t="t" r="r" b="b"/>
            <a:pathLst>
              <a:path w="82550" h="209550">
                <a:moveTo>
                  <a:pt x="82245" y="58407"/>
                </a:moveTo>
                <a:lnTo>
                  <a:pt x="0" y="58407"/>
                </a:lnTo>
                <a:lnTo>
                  <a:pt x="0" y="209550"/>
                </a:lnTo>
                <a:lnTo>
                  <a:pt x="82245" y="209550"/>
                </a:lnTo>
                <a:lnTo>
                  <a:pt x="82245" y="58407"/>
                </a:lnTo>
                <a:close/>
              </a:path>
              <a:path w="82550" h="209550">
                <a:moveTo>
                  <a:pt x="82245" y="57708"/>
                </a:moveTo>
                <a:lnTo>
                  <a:pt x="68351" y="57886"/>
                </a:lnTo>
                <a:lnTo>
                  <a:pt x="82245" y="57886"/>
                </a:lnTo>
                <a:lnTo>
                  <a:pt x="82245" y="57708"/>
                </a:lnTo>
                <a:close/>
              </a:path>
              <a:path w="82550" h="209550">
                <a:moveTo>
                  <a:pt x="82245" y="0"/>
                </a:moveTo>
                <a:lnTo>
                  <a:pt x="0" y="0"/>
                </a:lnTo>
                <a:lnTo>
                  <a:pt x="0" y="36817"/>
                </a:lnTo>
                <a:lnTo>
                  <a:pt x="82245" y="36817"/>
                </a:lnTo>
                <a:lnTo>
                  <a:pt x="82245" y="419"/>
                </a:lnTo>
                <a:lnTo>
                  <a:pt x="82245" y="241"/>
                </a:lnTo>
                <a:lnTo>
                  <a:pt x="82245" y="0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93434" y="3390646"/>
            <a:ext cx="292100" cy="158750"/>
          </a:xfrm>
          <a:custGeom>
            <a:avLst/>
            <a:gdLst/>
            <a:ahLst/>
            <a:cxnLst/>
            <a:rect l="l" t="t" r="r" b="b"/>
            <a:pathLst>
              <a:path w="292100" h="158750">
                <a:moveTo>
                  <a:pt x="141185" y="158368"/>
                </a:moveTo>
                <a:lnTo>
                  <a:pt x="96138" y="155422"/>
                </a:lnTo>
                <a:lnTo>
                  <a:pt x="52984" y="145072"/>
                </a:lnTo>
                <a:lnTo>
                  <a:pt x="17335" y="123202"/>
                </a:lnTo>
                <a:lnTo>
                  <a:pt x="114" y="86118"/>
                </a:lnTo>
                <a:lnTo>
                  <a:pt x="0" y="82219"/>
                </a:lnTo>
                <a:lnTo>
                  <a:pt x="152" y="77571"/>
                </a:lnTo>
                <a:lnTo>
                  <a:pt x="15836" y="41300"/>
                </a:lnTo>
                <a:lnTo>
                  <a:pt x="51028" y="17538"/>
                </a:lnTo>
                <a:lnTo>
                  <a:pt x="92963" y="4749"/>
                </a:lnTo>
                <a:lnTo>
                  <a:pt x="135432" y="203"/>
                </a:lnTo>
                <a:lnTo>
                  <a:pt x="151688" y="0"/>
                </a:lnTo>
                <a:lnTo>
                  <a:pt x="160058" y="152"/>
                </a:lnTo>
                <a:lnTo>
                  <a:pt x="198412" y="3594"/>
                </a:lnTo>
                <a:lnTo>
                  <a:pt x="236867" y="13576"/>
                </a:lnTo>
                <a:lnTo>
                  <a:pt x="267131" y="30467"/>
                </a:lnTo>
                <a:lnTo>
                  <a:pt x="148120" y="30467"/>
                </a:lnTo>
                <a:lnTo>
                  <a:pt x="141528" y="30708"/>
                </a:lnTo>
                <a:lnTo>
                  <a:pt x="103632" y="40652"/>
                </a:lnTo>
                <a:lnTo>
                  <a:pt x="86385" y="66979"/>
                </a:lnTo>
                <a:lnTo>
                  <a:pt x="289633" y="66979"/>
                </a:lnTo>
                <a:lnTo>
                  <a:pt x="289750" y="67437"/>
                </a:lnTo>
                <a:lnTo>
                  <a:pt x="290677" y="72542"/>
                </a:lnTo>
                <a:lnTo>
                  <a:pt x="291274" y="77838"/>
                </a:lnTo>
                <a:lnTo>
                  <a:pt x="291497" y="82219"/>
                </a:lnTo>
                <a:lnTo>
                  <a:pt x="291490" y="89014"/>
                </a:lnTo>
                <a:lnTo>
                  <a:pt x="84912" y="91668"/>
                </a:lnTo>
                <a:lnTo>
                  <a:pt x="85407" y="95999"/>
                </a:lnTo>
                <a:lnTo>
                  <a:pt x="114896" y="123367"/>
                </a:lnTo>
                <a:lnTo>
                  <a:pt x="270274" y="128460"/>
                </a:lnTo>
                <a:lnTo>
                  <a:pt x="266369" y="131343"/>
                </a:lnTo>
                <a:lnTo>
                  <a:pt x="227939" y="148589"/>
                </a:lnTo>
                <a:lnTo>
                  <a:pt x="187299" y="156260"/>
                </a:lnTo>
                <a:lnTo>
                  <a:pt x="151193" y="158343"/>
                </a:lnTo>
                <a:lnTo>
                  <a:pt x="141185" y="158368"/>
                </a:lnTo>
                <a:close/>
              </a:path>
              <a:path w="292100" h="158750">
                <a:moveTo>
                  <a:pt x="289633" y="66979"/>
                </a:moveTo>
                <a:lnTo>
                  <a:pt x="86385" y="66979"/>
                </a:lnTo>
                <a:lnTo>
                  <a:pt x="209257" y="65392"/>
                </a:lnTo>
                <a:lnTo>
                  <a:pt x="208775" y="61163"/>
                </a:lnTo>
                <a:lnTo>
                  <a:pt x="176593" y="33667"/>
                </a:lnTo>
                <a:lnTo>
                  <a:pt x="148120" y="30467"/>
                </a:lnTo>
                <a:lnTo>
                  <a:pt x="267131" y="30467"/>
                </a:lnTo>
                <a:lnTo>
                  <a:pt x="288493" y="62522"/>
                </a:lnTo>
                <a:lnTo>
                  <a:pt x="289633" y="66979"/>
                </a:lnTo>
                <a:close/>
              </a:path>
              <a:path w="292100" h="158750">
                <a:moveTo>
                  <a:pt x="270274" y="128460"/>
                </a:moveTo>
                <a:lnTo>
                  <a:pt x="152196" y="128460"/>
                </a:lnTo>
                <a:lnTo>
                  <a:pt x="156933" y="128320"/>
                </a:lnTo>
                <a:lnTo>
                  <a:pt x="161480" y="128015"/>
                </a:lnTo>
                <a:lnTo>
                  <a:pt x="198627" y="113817"/>
                </a:lnTo>
                <a:lnTo>
                  <a:pt x="204584" y="106032"/>
                </a:lnTo>
                <a:lnTo>
                  <a:pt x="286816" y="111798"/>
                </a:lnTo>
                <a:lnTo>
                  <a:pt x="282477" y="117246"/>
                </a:lnTo>
                <a:lnTo>
                  <a:pt x="277736" y="122212"/>
                </a:lnTo>
                <a:lnTo>
                  <a:pt x="272321" y="126949"/>
                </a:lnTo>
                <a:lnTo>
                  <a:pt x="270274" y="128460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51790" y="3382988"/>
            <a:ext cx="284480" cy="160020"/>
          </a:xfrm>
          <a:custGeom>
            <a:avLst/>
            <a:gdLst/>
            <a:ahLst/>
            <a:cxnLst/>
            <a:rect l="l" t="t" r="r" b="b"/>
            <a:pathLst>
              <a:path w="284479" h="160020">
                <a:moveTo>
                  <a:pt x="0" y="159765"/>
                </a:moveTo>
                <a:lnTo>
                  <a:pt x="0" y="8153"/>
                </a:lnTo>
                <a:lnTo>
                  <a:pt x="34201" y="7708"/>
                </a:lnTo>
                <a:lnTo>
                  <a:pt x="76860" y="6426"/>
                </a:lnTo>
                <a:lnTo>
                  <a:pt x="76860" y="28689"/>
                </a:lnTo>
                <a:lnTo>
                  <a:pt x="87375" y="22390"/>
                </a:lnTo>
                <a:lnTo>
                  <a:pt x="98551" y="16878"/>
                </a:lnTo>
                <a:lnTo>
                  <a:pt x="136029" y="4991"/>
                </a:lnTo>
                <a:lnTo>
                  <a:pt x="179438" y="101"/>
                </a:lnTo>
                <a:lnTo>
                  <a:pt x="192760" y="0"/>
                </a:lnTo>
                <a:lnTo>
                  <a:pt x="205511" y="507"/>
                </a:lnTo>
                <a:lnTo>
                  <a:pt x="249059" y="8216"/>
                </a:lnTo>
                <a:lnTo>
                  <a:pt x="281495" y="36042"/>
                </a:lnTo>
                <a:lnTo>
                  <a:pt x="284048" y="57696"/>
                </a:lnTo>
                <a:lnTo>
                  <a:pt x="284048" y="151815"/>
                </a:lnTo>
                <a:lnTo>
                  <a:pt x="201841" y="154279"/>
                </a:lnTo>
                <a:lnTo>
                  <a:pt x="201841" y="76911"/>
                </a:lnTo>
                <a:lnTo>
                  <a:pt x="201510" y="65722"/>
                </a:lnTo>
                <a:lnTo>
                  <a:pt x="179298" y="34620"/>
                </a:lnTo>
                <a:lnTo>
                  <a:pt x="150571" y="31483"/>
                </a:lnTo>
                <a:lnTo>
                  <a:pt x="140093" y="32156"/>
                </a:lnTo>
                <a:lnTo>
                  <a:pt x="100660" y="43497"/>
                </a:lnTo>
                <a:lnTo>
                  <a:pt x="82613" y="77495"/>
                </a:lnTo>
                <a:lnTo>
                  <a:pt x="82207" y="89217"/>
                </a:lnTo>
                <a:lnTo>
                  <a:pt x="82207" y="157873"/>
                </a:lnTo>
                <a:lnTo>
                  <a:pt x="34201" y="159321"/>
                </a:lnTo>
                <a:lnTo>
                  <a:pt x="0" y="159765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01332" y="3356876"/>
            <a:ext cx="621030" cy="175260"/>
          </a:xfrm>
          <a:custGeom>
            <a:avLst/>
            <a:gdLst/>
            <a:ahLst/>
            <a:cxnLst/>
            <a:rect l="l" t="t" r="r" b="b"/>
            <a:pathLst>
              <a:path w="621029" h="175260">
                <a:moveTo>
                  <a:pt x="294614" y="112636"/>
                </a:moveTo>
                <a:lnTo>
                  <a:pt x="213817" y="109867"/>
                </a:lnTo>
                <a:lnTo>
                  <a:pt x="212128" y="113817"/>
                </a:lnTo>
                <a:lnTo>
                  <a:pt x="210159" y="117487"/>
                </a:lnTo>
                <a:lnTo>
                  <a:pt x="175399" y="139357"/>
                </a:lnTo>
                <a:lnTo>
                  <a:pt x="146253" y="142163"/>
                </a:lnTo>
                <a:lnTo>
                  <a:pt x="138963" y="141859"/>
                </a:lnTo>
                <a:lnTo>
                  <a:pt x="99225" y="129603"/>
                </a:lnTo>
                <a:lnTo>
                  <a:pt x="84874" y="94970"/>
                </a:lnTo>
                <a:lnTo>
                  <a:pt x="85166" y="89115"/>
                </a:lnTo>
                <a:lnTo>
                  <a:pt x="108089" y="57264"/>
                </a:lnTo>
                <a:lnTo>
                  <a:pt x="152615" y="48006"/>
                </a:lnTo>
                <a:lnTo>
                  <a:pt x="163715" y="47815"/>
                </a:lnTo>
                <a:lnTo>
                  <a:pt x="173710" y="48437"/>
                </a:lnTo>
                <a:lnTo>
                  <a:pt x="207949" y="66078"/>
                </a:lnTo>
                <a:lnTo>
                  <a:pt x="209143" y="68872"/>
                </a:lnTo>
                <a:lnTo>
                  <a:pt x="290614" y="57645"/>
                </a:lnTo>
                <a:lnTo>
                  <a:pt x="257886" y="29819"/>
                </a:lnTo>
                <a:lnTo>
                  <a:pt x="213702" y="18084"/>
                </a:lnTo>
                <a:lnTo>
                  <a:pt x="178600" y="15951"/>
                </a:lnTo>
                <a:lnTo>
                  <a:pt x="165442" y="16052"/>
                </a:lnTo>
                <a:lnTo>
                  <a:pt x="126403" y="18034"/>
                </a:lnTo>
                <a:lnTo>
                  <a:pt x="82207" y="25247"/>
                </a:lnTo>
                <a:lnTo>
                  <a:pt x="46126" y="38087"/>
                </a:lnTo>
                <a:lnTo>
                  <a:pt x="12941" y="63093"/>
                </a:lnTo>
                <a:lnTo>
                  <a:pt x="0" y="100457"/>
                </a:lnTo>
                <a:lnTo>
                  <a:pt x="165" y="105029"/>
                </a:lnTo>
                <a:lnTo>
                  <a:pt x="15913" y="140068"/>
                </a:lnTo>
                <a:lnTo>
                  <a:pt x="51358" y="161912"/>
                </a:lnTo>
                <a:lnTo>
                  <a:pt x="88430" y="171627"/>
                </a:lnTo>
                <a:lnTo>
                  <a:pt x="133311" y="175183"/>
                </a:lnTo>
                <a:lnTo>
                  <a:pt x="150012" y="175018"/>
                </a:lnTo>
                <a:lnTo>
                  <a:pt x="191770" y="171018"/>
                </a:lnTo>
                <a:lnTo>
                  <a:pt x="236778" y="160045"/>
                </a:lnTo>
                <a:lnTo>
                  <a:pt x="276174" y="137528"/>
                </a:lnTo>
                <a:lnTo>
                  <a:pt x="291096" y="119430"/>
                </a:lnTo>
                <a:lnTo>
                  <a:pt x="294614" y="112636"/>
                </a:lnTo>
                <a:close/>
              </a:path>
              <a:path w="621029" h="175260">
                <a:moveTo>
                  <a:pt x="620560" y="78295"/>
                </a:moveTo>
                <a:lnTo>
                  <a:pt x="620280" y="72821"/>
                </a:lnTo>
                <a:lnTo>
                  <a:pt x="619912" y="69570"/>
                </a:lnTo>
                <a:lnTo>
                  <a:pt x="619683" y="67538"/>
                </a:lnTo>
                <a:lnTo>
                  <a:pt x="603084" y="32613"/>
                </a:lnTo>
                <a:lnTo>
                  <a:pt x="601002" y="30594"/>
                </a:lnTo>
                <a:lnTo>
                  <a:pt x="599528" y="29159"/>
                </a:lnTo>
                <a:lnTo>
                  <a:pt x="565937" y="10579"/>
                </a:lnTo>
                <a:lnTo>
                  <a:pt x="538365" y="3644"/>
                </a:lnTo>
                <a:lnTo>
                  <a:pt x="538365" y="63423"/>
                </a:lnTo>
                <a:lnTo>
                  <a:pt x="415620" y="69570"/>
                </a:lnTo>
                <a:lnTo>
                  <a:pt x="442214" y="37922"/>
                </a:lnTo>
                <a:lnTo>
                  <a:pt x="483450" y="30594"/>
                </a:lnTo>
                <a:lnTo>
                  <a:pt x="489381" y="30734"/>
                </a:lnTo>
                <a:lnTo>
                  <a:pt x="527672" y="42430"/>
                </a:lnTo>
                <a:lnTo>
                  <a:pt x="538365" y="63423"/>
                </a:lnTo>
                <a:lnTo>
                  <a:pt x="538365" y="3644"/>
                </a:lnTo>
                <a:lnTo>
                  <a:pt x="497332" y="38"/>
                </a:lnTo>
                <a:lnTo>
                  <a:pt x="489204" y="0"/>
                </a:lnTo>
                <a:lnTo>
                  <a:pt x="480860" y="165"/>
                </a:lnTo>
                <a:lnTo>
                  <a:pt x="442658" y="3314"/>
                </a:lnTo>
                <a:lnTo>
                  <a:pt x="403237" y="12293"/>
                </a:lnTo>
                <a:lnTo>
                  <a:pt x="364947" y="29946"/>
                </a:lnTo>
                <a:lnTo>
                  <a:pt x="337096" y="57785"/>
                </a:lnTo>
                <a:lnTo>
                  <a:pt x="329336" y="88011"/>
                </a:lnTo>
                <a:lnTo>
                  <a:pt x="329463" y="91909"/>
                </a:lnTo>
                <a:lnTo>
                  <a:pt x="346506" y="128206"/>
                </a:lnTo>
                <a:lnTo>
                  <a:pt x="382270" y="148907"/>
                </a:lnTo>
                <a:lnTo>
                  <a:pt x="425373" y="157645"/>
                </a:lnTo>
                <a:lnTo>
                  <a:pt x="460705" y="159105"/>
                </a:lnTo>
                <a:lnTo>
                  <a:pt x="470369" y="158915"/>
                </a:lnTo>
                <a:lnTo>
                  <a:pt x="516432" y="155105"/>
                </a:lnTo>
                <a:lnTo>
                  <a:pt x="557022" y="145910"/>
                </a:lnTo>
                <a:lnTo>
                  <a:pt x="593064" y="128790"/>
                </a:lnTo>
                <a:lnTo>
                  <a:pt x="595401" y="127241"/>
                </a:lnTo>
                <a:lnTo>
                  <a:pt x="601370" y="122618"/>
                </a:lnTo>
                <a:lnTo>
                  <a:pt x="606755" y="117690"/>
                </a:lnTo>
                <a:lnTo>
                  <a:pt x="611581" y="112458"/>
                </a:lnTo>
                <a:lnTo>
                  <a:pt x="615823" y="106934"/>
                </a:lnTo>
                <a:lnTo>
                  <a:pt x="533679" y="104228"/>
                </a:lnTo>
                <a:lnTo>
                  <a:pt x="531901" y="107086"/>
                </a:lnTo>
                <a:lnTo>
                  <a:pt x="529920" y="109753"/>
                </a:lnTo>
                <a:lnTo>
                  <a:pt x="494969" y="127203"/>
                </a:lnTo>
                <a:lnTo>
                  <a:pt x="474421" y="128790"/>
                </a:lnTo>
                <a:lnTo>
                  <a:pt x="467779" y="128663"/>
                </a:lnTo>
                <a:lnTo>
                  <a:pt x="429552" y="118681"/>
                </a:lnTo>
                <a:lnTo>
                  <a:pt x="414147" y="94310"/>
                </a:lnTo>
                <a:lnTo>
                  <a:pt x="620496" y="83972"/>
                </a:lnTo>
                <a:lnTo>
                  <a:pt x="620560" y="78295"/>
                </a:lnTo>
                <a:close/>
              </a:path>
            </a:pathLst>
          </a:custGeom>
          <a:solidFill>
            <a:srgbClr val="7D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8744" y="424954"/>
            <a:ext cx="2355532" cy="21281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71605" y="4142016"/>
            <a:ext cx="2435580" cy="22948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7234" y="2787014"/>
            <a:ext cx="420687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994653"/>
                </a:solidFill>
                <a:latin typeface="Arial"/>
                <a:cs typeface="Arial"/>
              </a:rPr>
              <a:t>Prepared in</a:t>
            </a:r>
            <a:r>
              <a:rPr sz="2000" spc="-25" dirty="0">
                <a:solidFill>
                  <a:srgbClr val="994653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994653"/>
                </a:solidFill>
                <a:latin typeface="Arial"/>
                <a:cs typeface="Arial"/>
              </a:rPr>
              <a:t>Writing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FF0054"/>
                </a:solidFill>
                <a:latin typeface="Arial"/>
                <a:cs typeface="Arial"/>
              </a:rPr>
              <a:t>Provides Information </a:t>
            </a:r>
            <a:r>
              <a:rPr sz="2000" dirty="0">
                <a:solidFill>
                  <a:srgbClr val="FF0054"/>
                </a:solidFill>
                <a:latin typeface="Arial"/>
                <a:cs typeface="Arial"/>
              </a:rPr>
              <a:t>&amp;</a:t>
            </a:r>
            <a:r>
              <a:rPr sz="2000" spc="-80" dirty="0">
                <a:solidFill>
                  <a:srgbClr val="FF005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54"/>
                </a:solidFill>
                <a:latin typeface="Arial"/>
                <a:cs typeface="Arial"/>
              </a:rPr>
              <a:t>Guidance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A4C022"/>
                </a:solidFill>
                <a:latin typeface="Arial"/>
                <a:cs typeface="Arial"/>
              </a:rPr>
              <a:t>Self Explanatory</a:t>
            </a:r>
            <a:r>
              <a:rPr sz="2000" spc="-20" dirty="0">
                <a:solidFill>
                  <a:srgbClr val="A4C02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4C022"/>
                </a:solidFill>
                <a:latin typeface="Arial"/>
                <a:cs typeface="Arial"/>
              </a:rPr>
              <a:t>Document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050">
              <a:latin typeface="Arial"/>
              <a:cs typeface="Arial"/>
            </a:endParaRPr>
          </a:p>
          <a:p>
            <a:pPr marL="411480" indent="-398780">
              <a:lnSpc>
                <a:spcPct val="100000"/>
              </a:lnSpc>
              <a:buChar char="•"/>
              <a:tabLst>
                <a:tab pos="410845" algn="l"/>
                <a:tab pos="411480" algn="l"/>
              </a:tabLst>
            </a:pPr>
            <a:r>
              <a:rPr sz="2000" spc="-5" dirty="0">
                <a:solidFill>
                  <a:srgbClr val="EB562E"/>
                </a:solidFill>
                <a:latin typeface="Arial"/>
                <a:cs typeface="Arial"/>
              </a:rPr>
              <a:t>Acts as </a:t>
            </a:r>
            <a:r>
              <a:rPr sz="2000" dirty="0">
                <a:solidFill>
                  <a:srgbClr val="EB562E"/>
                </a:solidFill>
                <a:latin typeface="Arial"/>
                <a:cs typeface="Arial"/>
              </a:rPr>
              <a:t>a </a:t>
            </a:r>
            <a:r>
              <a:rPr sz="2000" spc="-10" dirty="0">
                <a:solidFill>
                  <a:srgbClr val="EB562E"/>
                </a:solidFill>
                <a:latin typeface="Arial"/>
                <a:cs typeface="Arial"/>
              </a:rPr>
              <a:t>Permanent</a:t>
            </a:r>
            <a:r>
              <a:rPr sz="2000" spc="-25" dirty="0">
                <a:solidFill>
                  <a:srgbClr val="EB562E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B562E"/>
                </a:solidFill>
                <a:latin typeface="Arial"/>
                <a:cs typeface="Arial"/>
              </a:rPr>
              <a:t>Record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14979" y="1014730"/>
            <a:ext cx="1863089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A4C022"/>
                </a:solidFill>
                <a:latin typeface="Arial"/>
                <a:cs typeface="Arial"/>
              </a:rPr>
              <a:t>A Report</a:t>
            </a:r>
            <a:r>
              <a:rPr b="0" spc="-220" dirty="0">
                <a:solidFill>
                  <a:srgbClr val="A4C022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A4C022"/>
                </a:solidFill>
                <a:latin typeface="Arial"/>
                <a:cs typeface="Arial"/>
              </a:rPr>
              <a:t>is:</a:t>
            </a:r>
          </a:p>
        </p:txBody>
      </p:sp>
      <p:sp>
        <p:nvSpPr>
          <p:cNvPr id="5" name="object 5"/>
          <p:cNvSpPr/>
          <p:nvPr/>
        </p:nvSpPr>
        <p:spPr>
          <a:xfrm>
            <a:off x="3022904" y="1122362"/>
            <a:ext cx="1847227" cy="33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7651" y="2012314"/>
            <a:ext cx="74820" cy="7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3498" y="1947545"/>
            <a:ext cx="1075041" cy="247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8638" y="1947545"/>
            <a:ext cx="164985" cy="2006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9863" y="1947545"/>
            <a:ext cx="1012719" cy="247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2684" y="1950720"/>
            <a:ext cx="1146717" cy="1974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3905" y="2323464"/>
            <a:ext cx="62229" cy="62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218564" y="2258695"/>
            <a:ext cx="1228090" cy="238125"/>
            <a:chOff x="1218564" y="2258695"/>
            <a:chExt cx="1228090" cy="238125"/>
          </a:xfrm>
        </p:grpSpPr>
        <p:sp>
          <p:nvSpPr>
            <p:cNvPr id="13" name="object 13"/>
            <p:cNvSpPr/>
            <p:nvPr/>
          </p:nvSpPr>
          <p:spPr>
            <a:xfrm>
              <a:off x="1218564" y="2258695"/>
              <a:ext cx="144779" cy="1885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80489" y="2309495"/>
              <a:ext cx="240589" cy="1873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34489" y="2266022"/>
              <a:ext cx="196850" cy="1806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58886" y="2309495"/>
              <a:ext cx="178435" cy="1346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62479" y="2309495"/>
              <a:ext cx="121919" cy="1371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98369" y="2266022"/>
              <a:ext cx="64135" cy="18063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82825" y="2261870"/>
              <a:ext cx="22225" cy="1822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31719" y="2309495"/>
              <a:ext cx="114935" cy="13715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534922" y="2259329"/>
            <a:ext cx="1300480" cy="238125"/>
            <a:chOff x="2534922" y="2259329"/>
            <a:chExt cx="1300480" cy="238125"/>
          </a:xfrm>
        </p:grpSpPr>
        <p:sp>
          <p:nvSpPr>
            <p:cNvPr id="22" name="object 22"/>
            <p:cNvSpPr/>
            <p:nvPr/>
          </p:nvSpPr>
          <p:spPr>
            <a:xfrm>
              <a:off x="2534922" y="2259329"/>
              <a:ext cx="59052" cy="23812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11754" y="2309494"/>
              <a:ext cx="109144" cy="13715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40024" y="2309494"/>
              <a:ext cx="120650" cy="13715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80203" y="2309494"/>
              <a:ext cx="114837" cy="18478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28950" y="2312034"/>
              <a:ext cx="106680" cy="13461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62934" y="2309494"/>
              <a:ext cx="120650" cy="13715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12159" y="2309494"/>
              <a:ext cx="105410" cy="13461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39159" y="2266022"/>
              <a:ext cx="64135" cy="18063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23614" y="2261869"/>
              <a:ext cx="22225" cy="18224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71239" y="2309494"/>
              <a:ext cx="121920" cy="13715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19830" y="2261869"/>
              <a:ext cx="22225" cy="18224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76344" y="2259329"/>
              <a:ext cx="59054" cy="23812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934459" y="2261870"/>
            <a:ext cx="1386840" cy="184785"/>
            <a:chOff x="3934459" y="2261870"/>
            <a:chExt cx="1386840" cy="184785"/>
          </a:xfrm>
        </p:grpSpPr>
        <p:sp>
          <p:nvSpPr>
            <p:cNvPr id="35" name="object 35"/>
            <p:cNvSpPr/>
            <p:nvPr/>
          </p:nvSpPr>
          <p:spPr>
            <a:xfrm>
              <a:off x="3934459" y="2261870"/>
              <a:ext cx="139064" cy="18224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00829" y="2309495"/>
              <a:ext cx="198120" cy="13715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17999" y="2309495"/>
              <a:ext cx="109144" cy="13715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46269" y="2309495"/>
              <a:ext cx="120650" cy="137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95494" y="2309495"/>
              <a:ext cx="105409" cy="13461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22494" y="2266022"/>
              <a:ext cx="197484" cy="18063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933949" y="2266022"/>
              <a:ext cx="64135" cy="18063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65394" y="2309495"/>
              <a:ext cx="122554" cy="13715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18404" y="2261870"/>
              <a:ext cx="22225" cy="182244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15889" y="2309495"/>
              <a:ext cx="105410" cy="13461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417820" y="2258695"/>
            <a:ext cx="212725" cy="187960"/>
            <a:chOff x="5417820" y="2258695"/>
            <a:chExt cx="212725" cy="187960"/>
          </a:xfrm>
        </p:grpSpPr>
        <p:sp>
          <p:nvSpPr>
            <p:cNvPr id="46" name="object 46"/>
            <p:cNvSpPr/>
            <p:nvPr/>
          </p:nvSpPr>
          <p:spPr>
            <a:xfrm>
              <a:off x="5417820" y="2309495"/>
              <a:ext cx="122554" cy="13715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553557" y="2258695"/>
              <a:ext cx="76377" cy="18541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711825" y="2261870"/>
            <a:ext cx="590550" cy="184785"/>
            <a:chOff x="5711825" y="2261870"/>
            <a:chExt cx="590550" cy="184785"/>
          </a:xfrm>
        </p:grpSpPr>
        <p:sp>
          <p:nvSpPr>
            <p:cNvPr id="49" name="object 49"/>
            <p:cNvSpPr/>
            <p:nvPr/>
          </p:nvSpPr>
          <p:spPr>
            <a:xfrm>
              <a:off x="5711825" y="2261870"/>
              <a:ext cx="122554" cy="18224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855335" y="2309495"/>
              <a:ext cx="121919" cy="137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997575" y="2266022"/>
              <a:ext cx="304724" cy="18063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6398262" y="2259329"/>
            <a:ext cx="700405" cy="238125"/>
            <a:chOff x="6398262" y="2259329"/>
            <a:chExt cx="700405" cy="238125"/>
          </a:xfrm>
        </p:grpSpPr>
        <p:sp>
          <p:nvSpPr>
            <p:cNvPr id="53" name="object 53"/>
            <p:cNvSpPr/>
            <p:nvPr/>
          </p:nvSpPr>
          <p:spPr>
            <a:xfrm>
              <a:off x="6475729" y="2309494"/>
              <a:ext cx="121920" cy="13715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398262" y="2259329"/>
              <a:ext cx="59052" cy="23812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624319" y="2261869"/>
              <a:ext cx="114934" cy="18478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06259" y="2312034"/>
              <a:ext cx="106680" cy="13461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757034" y="2309494"/>
              <a:ext cx="122555" cy="13715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034529" y="2266022"/>
              <a:ext cx="64135" cy="18063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1210944" y="2614295"/>
            <a:ext cx="492759" cy="187325"/>
            <a:chOff x="1210944" y="2614295"/>
            <a:chExt cx="492759" cy="187325"/>
          </a:xfrm>
        </p:grpSpPr>
        <p:sp>
          <p:nvSpPr>
            <p:cNvPr id="60" name="object 60"/>
            <p:cNvSpPr/>
            <p:nvPr/>
          </p:nvSpPr>
          <p:spPr>
            <a:xfrm>
              <a:off x="1210944" y="2614295"/>
              <a:ext cx="254000" cy="18732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91614" y="2616835"/>
              <a:ext cx="106679" cy="13461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32584" y="2614295"/>
              <a:ext cx="71119" cy="13461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1787525" y="2566670"/>
            <a:ext cx="742315" cy="234950"/>
            <a:chOff x="1787525" y="2566670"/>
            <a:chExt cx="742315" cy="234950"/>
          </a:xfrm>
        </p:grpSpPr>
        <p:sp>
          <p:nvSpPr>
            <p:cNvPr id="64" name="object 64"/>
            <p:cNvSpPr/>
            <p:nvPr/>
          </p:nvSpPr>
          <p:spPr>
            <a:xfrm>
              <a:off x="1787525" y="2614295"/>
              <a:ext cx="114935" cy="18478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28495" y="2566670"/>
              <a:ext cx="247764" cy="23495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203450" y="2614295"/>
              <a:ext cx="120650" cy="13715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345055" y="2570822"/>
              <a:ext cx="184784" cy="18063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2611120" y="2614295"/>
            <a:ext cx="220345" cy="137160"/>
            <a:chOff x="2611120" y="2614295"/>
            <a:chExt cx="220345" cy="137160"/>
          </a:xfrm>
        </p:grpSpPr>
        <p:sp>
          <p:nvSpPr>
            <p:cNvPr id="69" name="object 69"/>
            <p:cNvSpPr/>
            <p:nvPr/>
          </p:nvSpPr>
          <p:spPr>
            <a:xfrm>
              <a:off x="2611120" y="2614295"/>
              <a:ext cx="122555" cy="137159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60345" y="2614295"/>
              <a:ext cx="71119" cy="134619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2915285" y="2564129"/>
            <a:ext cx="904875" cy="238125"/>
            <a:chOff x="2915285" y="2564129"/>
            <a:chExt cx="904875" cy="238125"/>
          </a:xfrm>
        </p:grpSpPr>
        <p:sp>
          <p:nvSpPr>
            <p:cNvPr id="72" name="object 72"/>
            <p:cNvSpPr/>
            <p:nvPr/>
          </p:nvSpPr>
          <p:spPr>
            <a:xfrm>
              <a:off x="2915285" y="2614294"/>
              <a:ext cx="114934" cy="18478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056255" y="2614294"/>
              <a:ext cx="198755" cy="13715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273509" y="2566669"/>
              <a:ext cx="114850" cy="18478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422650" y="2616834"/>
              <a:ext cx="106679" cy="134619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557270" y="2570822"/>
              <a:ext cx="184784" cy="18063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761105" y="2564129"/>
              <a:ext cx="59055" cy="238125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/>
          <p:nvPr/>
        </p:nvSpPr>
        <p:spPr>
          <a:xfrm>
            <a:off x="757651" y="3841115"/>
            <a:ext cx="74820" cy="75552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00696" y="3779520"/>
            <a:ext cx="497281" cy="19747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77873" y="3827145"/>
            <a:ext cx="258559" cy="148602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16327" y="3827145"/>
            <a:ext cx="124587" cy="1485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53689" y="3776345"/>
            <a:ext cx="224713" cy="20021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16479" y="3779520"/>
            <a:ext cx="453389" cy="19704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50870" y="3783672"/>
            <a:ext cx="817244" cy="19331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56386" y="3776662"/>
            <a:ext cx="1744973" cy="200888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1051560"/>
            <a:ext cx="5989320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17319" y="548640"/>
            <a:ext cx="4846320" cy="5074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6552" y="6428169"/>
            <a:ext cx="7372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2795" y="2536901"/>
            <a:ext cx="1824989" cy="2119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2679" y="3380104"/>
            <a:ext cx="1090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solidFill>
                  <a:srgbClr val="BADFE2"/>
                </a:solidFill>
                <a:latin typeface="Arial"/>
                <a:cs typeface="Arial"/>
              </a:rPr>
              <a:t>F</a:t>
            </a:r>
            <a:r>
              <a:rPr sz="2400" b="1" spc="105" dirty="0">
                <a:solidFill>
                  <a:srgbClr val="BADFE2"/>
                </a:solidFill>
                <a:latin typeface="Arial"/>
                <a:cs typeface="Arial"/>
              </a:rPr>
              <a:t>o</a:t>
            </a:r>
            <a:r>
              <a:rPr sz="2400" b="1" spc="80" dirty="0">
                <a:solidFill>
                  <a:srgbClr val="BADFE2"/>
                </a:solidFill>
                <a:latin typeface="Arial"/>
                <a:cs typeface="Arial"/>
              </a:rPr>
              <a:t>r</a:t>
            </a:r>
            <a:r>
              <a:rPr sz="2400" b="1" spc="215" dirty="0">
                <a:solidFill>
                  <a:srgbClr val="BADFE2"/>
                </a:solidFill>
                <a:latin typeface="Arial"/>
                <a:cs typeface="Arial"/>
              </a:rPr>
              <a:t>m</a:t>
            </a:r>
            <a:r>
              <a:rPr sz="2400" b="1" spc="45" dirty="0">
                <a:solidFill>
                  <a:srgbClr val="BADFE2"/>
                </a:solidFill>
                <a:latin typeface="Arial"/>
                <a:cs typeface="Arial"/>
              </a:rPr>
              <a:t>a</a:t>
            </a:r>
            <a:r>
              <a:rPr sz="2400" b="1" spc="40" dirty="0">
                <a:solidFill>
                  <a:srgbClr val="BADFE2"/>
                </a:solidFill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55084" y="2536901"/>
            <a:ext cx="1846580" cy="2119630"/>
            <a:chOff x="3855084" y="2536901"/>
            <a:chExt cx="1846580" cy="2119630"/>
          </a:xfrm>
        </p:grpSpPr>
        <p:sp>
          <p:nvSpPr>
            <p:cNvPr id="7" name="object 7"/>
            <p:cNvSpPr/>
            <p:nvPr/>
          </p:nvSpPr>
          <p:spPr>
            <a:xfrm>
              <a:off x="3861434" y="2543174"/>
              <a:ext cx="1833879" cy="21069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55084" y="2536901"/>
              <a:ext cx="1846580" cy="2119630"/>
            </a:xfrm>
            <a:custGeom>
              <a:avLst/>
              <a:gdLst/>
              <a:ahLst/>
              <a:cxnLst/>
              <a:rect l="l" t="t" r="r" b="b"/>
              <a:pathLst>
                <a:path w="1846579" h="2119629">
                  <a:moveTo>
                    <a:pt x="366258" y="1061129"/>
                  </a:moveTo>
                  <a:lnTo>
                    <a:pt x="1955" y="712482"/>
                  </a:lnTo>
                  <a:lnTo>
                    <a:pt x="901" y="711149"/>
                  </a:lnTo>
                  <a:lnTo>
                    <a:pt x="228" y="709574"/>
                  </a:lnTo>
                  <a:lnTo>
                    <a:pt x="0" y="707885"/>
                  </a:lnTo>
                  <a:lnTo>
                    <a:pt x="228" y="706196"/>
                  </a:lnTo>
                  <a:lnTo>
                    <a:pt x="735076" y="1689"/>
                  </a:lnTo>
                  <a:lnTo>
                    <a:pt x="738504" y="0"/>
                  </a:lnTo>
                  <a:lnTo>
                    <a:pt x="740435" y="0"/>
                  </a:lnTo>
                  <a:lnTo>
                    <a:pt x="742276" y="584"/>
                  </a:lnTo>
                  <a:lnTo>
                    <a:pt x="743851" y="1689"/>
                  </a:lnTo>
                  <a:lnTo>
                    <a:pt x="753432" y="10858"/>
                  </a:lnTo>
                  <a:lnTo>
                    <a:pt x="735076" y="10858"/>
                  </a:lnTo>
                  <a:lnTo>
                    <a:pt x="739463" y="15057"/>
                  </a:lnTo>
                  <a:lnTo>
                    <a:pt x="20338" y="703300"/>
                  </a:lnTo>
                  <a:lnTo>
                    <a:pt x="10744" y="703300"/>
                  </a:lnTo>
                  <a:lnTo>
                    <a:pt x="10744" y="712482"/>
                  </a:lnTo>
                  <a:lnTo>
                    <a:pt x="20338" y="712482"/>
                  </a:lnTo>
                  <a:lnTo>
                    <a:pt x="379844" y="1056538"/>
                  </a:lnTo>
                  <a:lnTo>
                    <a:pt x="371055" y="1056538"/>
                  </a:lnTo>
                  <a:lnTo>
                    <a:pt x="366258" y="1061129"/>
                  </a:lnTo>
                  <a:close/>
                </a:path>
                <a:path w="1846579" h="2119629">
                  <a:moveTo>
                    <a:pt x="739463" y="15057"/>
                  </a:moveTo>
                  <a:lnTo>
                    <a:pt x="735076" y="10858"/>
                  </a:lnTo>
                  <a:lnTo>
                    <a:pt x="743851" y="10858"/>
                  </a:lnTo>
                  <a:lnTo>
                    <a:pt x="739463" y="15057"/>
                  </a:lnTo>
                  <a:close/>
                </a:path>
                <a:path w="1846579" h="2119629">
                  <a:moveTo>
                    <a:pt x="1831045" y="1059738"/>
                  </a:moveTo>
                  <a:lnTo>
                    <a:pt x="739463" y="15057"/>
                  </a:lnTo>
                  <a:lnTo>
                    <a:pt x="743851" y="10858"/>
                  </a:lnTo>
                  <a:lnTo>
                    <a:pt x="753432" y="10858"/>
                  </a:lnTo>
                  <a:lnTo>
                    <a:pt x="1844624" y="1055154"/>
                  </a:lnTo>
                  <a:lnTo>
                    <a:pt x="1835835" y="1055154"/>
                  </a:lnTo>
                  <a:lnTo>
                    <a:pt x="1831045" y="1059738"/>
                  </a:lnTo>
                  <a:close/>
                </a:path>
                <a:path w="1846579" h="2119629">
                  <a:moveTo>
                    <a:pt x="10744" y="712482"/>
                  </a:moveTo>
                  <a:lnTo>
                    <a:pt x="10744" y="703300"/>
                  </a:lnTo>
                  <a:lnTo>
                    <a:pt x="15541" y="707891"/>
                  </a:lnTo>
                  <a:lnTo>
                    <a:pt x="10744" y="712482"/>
                  </a:lnTo>
                  <a:close/>
                </a:path>
                <a:path w="1846579" h="2119629">
                  <a:moveTo>
                    <a:pt x="15541" y="707891"/>
                  </a:moveTo>
                  <a:lnTo>
                    <a:pt x="10744" y="703300"/>
                  </a:lnTo>
                  <a:lnTo>
                    <a:pt x="20338" y="703300"/>
                  </a:lnTo>
                  <a:lnTo>
                    <a:pt x="15541" y="707891"/>
                  </a:lnTo>
                  <a:close/>
                </a:path>
                <a:path w="1846579" h="2119629">
                  <a:moveTo>
                    <a:pt x="20338" y="712482"/>
                  </a:moveTo>
                  <a:lnTo>
                    <a:pt x="10744" y="712482"/>
                  </a:lnTo>
                  <a:lnTo>
                    <a:pt x="15541" y="707891"/>
                  </a:lnTo>
                  <a:lnTo>
                    <a:pt x="20338" y="712482"/>
                  </a:lnTo>
                  <a:close/>
                </a:path>
                <a:path w="1846579" h="2119629">
                  <a:moveTo>
                    <a:pt x="1835835" y="1064323"/>
                  </a:moveTo>
                  <a:lnTo>
                    <a:pt x="1831045" y="1059738"/>
                  </a:lnTo>
                  <a:lnTo>
                    <a:pt x="1835835" y="1055154"/>
                  </a:lnTo>
                  <a:lnTo>
                    <a:pt x="1835835" y="1064323"/>
                  </a:lnTo>
                  <a:close/>
                </a:path>
                <a:path w="1846579" h="2119629">
                  <a:moveTo>
                    <a:pt x="1844624" y="1064323"/>
                  </a:moveTo>
                  <a:lnTo>
                    <a:pt x="1835835" y="1064323"/>
                  </a:lnTo>
                  <a:lnTo>
                    <a:pt x="1835835" y="1055154"/>
                  </a:lnTo>
                  <a:lnTo>
                    <a:pt x="1844624" y="1055154"/>
                  </a:lnTo>
                  <a:lnTo>
                    <a:pt x="1845678" y="1056487"/>
                  </a:lnTo>
                  <a:lnTo>
                    <a:pt x="1846351" y="1058049"/>
                  </a:lnTo>
                  <a:lnTo>
                    <a:pt x="1846579" y="1059738"/>
                  </a:lnTo>
                  <a:lnTo>
                    <a:pt x="1846351" y="1061427"/>
                  </a:lnTo>
                  <a:lnTo>
                    <a:pt x="1845678" y="1062990"/>
                  </a:lnTo>
                  <a:lnTo>
                    <a:pt x="1844624" y="1064323"/>
                  </a:lnTo>
                  <a:close/>
                </a:path>
                <a:path w="1846579" h="2119629">
                  <a:moveTo>
                    <a:pt x="371055" y="1065720"/>
                  </a:moveTo>
                  <a:lnTo>
                    <a:pt x="366258" y="1061129"/>
                  </a:lnTo>
                  <a:lnTo>
                    <a:pt x="371055" y="1056538"/>
                  </a:lnTo>
                  <a:lnTo>
                    <a:pt x="371055" y="1065720"/>
                  </a:lnTo>
                  <a:close/>
                </a:path>
                <a:path w="1846579" h="2119629">
                  <a:moveTo>
                    <a:pt x="379844" y="1065720"/>
                  </a:moveTo>
                  <a:lnTo>
                    <a:pt x="371055" y="1065720"/>
                  </a:lnTo>
                  <a:lnTo>
                    <a:pt x="371055" y="1056538"/>
                  </a:lnTo>
                  <a:lnTo>
                    <a:pt x="379844" y="1056538"/>
                  </a:lnTo>
                  <a:lnTo>
                    <a:pt x="380898" y="1057871"/>
                  </a:lnTo>
                  <a:lnTo>
                    <a:pt x="381571" y="1059446"/>
                  </a:lnTo>
                  <a:lnTo>
                    <a:pt x="381799" y="1061129"/>
                  </a:lnTo>
                  <a:lnTo>
                    <a:pt x="381571" y="1062812"/>
                  </a:lnTo>
                  <a:lnTo>
                    <a:pt x="380898" y="1064387"/>
                  </a:lnTo>
                  <a:lnTo>
                    <a:pt x="379844" y="1065720"/>
                  </a:lnTo>
                  <a:close/>
                </a:path>
                <a:path w="1846579" h="2119629">
                  <a:moveTo>
                    <a:pt x="753432" y="2108619"/>
                  </a:moveTo>
                  <a:lnTo>
                    <a:pt x="743851" y="2108619"/>
                  </a:lnTo>
                  <a:lnTo>
                    <a:pt x="739463" y="2104419"/>
                  </a:lnTo>
                  <a:lnTo>
                    <a:pt x="1831045" y="1059738"/>
                  </a:lnTo>
                  <a:lnTo>
                    <a:pt x="1835835" y="1064323"/>
                  </a:lnTo>
                  <a:lnTo>
                    <a:pt x="1844624" y="1064323"/>
                  </a:lnTo>
                  <a:lnTo>
                    <a:pt x="753432" y="2108619"/>
                  </a:lnTo>
                  <a:close/>
                </a:path>
                <a:path w="1846579" h="2119629">
                  <a:moveTo>
                    <a:pt x="740435" y="2119477"/>
                  </a:moveTo>
                  <a:lnTo>
                    <a:pt x="738504" y="2119477"/>
                  </a:lnTo>
                  <a:lnTo>
                    <a:pt x="736663" y="2118893"/>
                  </a:lnTo>
                  <a:lnTo>
                    <a:pt x="3416" y="1417561"/>
                  </a:lnTo>
                  <a:lnTo>
                    <a:pt x="1447" y="1412976"/>
                  </a:lnTo>
                  <a:lnTo>
                    <a:pt x="1676" y="1411287"/>
                  </a:lnTo>
                  <a:lnTo>
                    <a:pt x="2349" y="1409725"/>
                  </a:lnTo>
                  <a:lnTo>
                    <a:pt x="3416" y="1408391"/>
                  </a:lnTo>
                  <a:lnTo>
                    <a:pt x="366265" y="1061135"/>
                  </a:lnTo>
                  <a:lnTo>
                    <a:pt x="371055" y="1065720"/>
                  </a:lnTo>
                  <a:lnTo>
                    <a:pt x="379844" y="1065720"/>
                  </a:lnTo>
                  <a:lnTo>
                    <a:pt x="21773" y="1408391"/>
                  </a:lnTo>
                  <a:lnTo>
                    <a:pt x="12191" y="1408391"/>
                  </a:lnTo>
                  <a:lnTo>
                    <a:pt x="12191" y="1417561"/>
                  </a:lnTo>
                  <a:lnTo>
                    <a:pt x="21773" y="1417561"/>
                  </a:lnTo>
                  <a:lnTo>
                    <a:pt x="739463" y="2104419"/>
                  </a:lnTo>
                  <a:lnTo>
                    <a:pt x="735076" y="2108619"/>
                  </a:lnTo>
                  <a:lnTo>
                    <a:pt x="753432" y="2108619"/>
                  </a:lnTo>
                  <a:lnTo>
                    <a:pt x="743851" y="2117788"/>
                  </a:lnTo>
                  <a:lnTo>
                    <a:pt x="742276" y="2118893"/>
                  </a:lnTo>
                  <a:lnTo>
                    <a:pt x="740435" y="2119477"/>
                  </a:lnTo>
                  <a:close/>
                </a:path>
                <a:path w="1846579" h="2119629">
                  <a:moveTo>
                    <a:pt x="12191" y="1417561"/>
                  </a:moveTo>
                  <a:lnTo>
                    <a:pt x="12191" y="1408391"/>
                  </a:lnTo>
                  <a:lnTo>
                    <a:pt x="16982" y="1412976"/>
                  </a:lnTo>
                  <a:lnTo>
                    <a:pt x="12191" y="1417561"/>
                  </a:lnTo>
                  <a:close/>
                </a:path>
                <a:path w="1846579" h="2119629">
                  <a:moveTo>
                    <a:pt x="16982" y="1412976"/>
                  </a:moveTo>
                  <a:lnTo>
                    <a:pt x="12191" y="1408391"/>
                  </a:lnTo>
                  <a:lnTo>
                    <a:pt x="21773" y="1408391"/>
                  </a:lnTo>
                  <a:lnTo>
                    <a:pt x="16982" y="1412976"/>
                  </a:lnTo>
                  <a:close/>
                </a:path>
                <a:path w="1846579" h="2119629">
                  <a:moveTo>
                    <a:pt x="21773" y="1417561"/>
                  </a:moveTo>
                  <a:lnTo>
                    <a:pt x="12191" y="1417561"/>
                  </a:lnTo>
                  <a:lnTo>
                    <a:pt x="16982" y="1412976"/>
                  </a:lnTo>
                  <a:lnTo>
                    <a:pt x="21773" y="1417561"/>
                  </a:lnTo>
                  <a:close/>
                </a:path>
                <a:path w="1846579" h="2119629">
                  <a:moveTo>
                    <a:pt x="743851" y="2108619"/>
                  </a:moveTo>
                  <a:lnTo>
                    <a:pt x="735076" y="2108619"/>
                  </a:lnTo>
                  <a:lnTo>
                    <a:pt x="739463" y="2104419"/>
                  </a:lnTo>
                  <a:lnTo>
                    <a:pt x="743851" y="21086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68775" y="3380104"/>
            <a:ext cx="1344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30" dirty="0">
                <a:solidFill>
                  <a:srgbClr val="BADFE2"/>
                </a:solidFill>
                <a:latin typeface="Arial"/>
                <a:cs typeface="Arial"/>
              </a:rPr>
              <a:t>I</a:t>
            </a:r>
            <a:r>
              <a:rPr sz="2400" b="1" spc="80" dirty="0">
                <a:solidFill>
                  <a:srgbClr val="BADFE2"/>
                </a:solidFill>
                <a:latin typeface="Arial"/>
                <a:cs typeface="Arial"/>
              </a:rPr>
              <a:t>n</a:t>
            </a:r>
            <a:r>
              <a:rPr sz="2400" b="1" spc="170" dirty="0">
                <a:solidFill>
                  <a:srgbClr val="BADFE2"/>
                </a:solidFill>
                <a:latin typeface="Arial"/>
                <a:cs typeface="Arial"/>
              </a:rPr>
              <a:t>f</a:t>
            </a:r>
            <a:r>
              <a:rPr sz="2400" b="1" spc="105" dirty="0">
                <a:solidFill>
                  <a:srgbClr val="BADFE2"/>
                </a:solidFill>
                <a:latin typeface="Arial"/>
                <a:cs typeface="Arial"/>
              </a:rPr>
              <a:t>o</a:t>
            </a:r>
            <a:r>
              <a:rPr sz="2400" b="1" spc="80" dirty="0">
                <a:solidFill>
                  <a:srgbClr val="BADFE2"/>
                </a:solidFill>
                <a:latin typeface="Arial"/>
                <a:cs typeface="Arial"/>
              </a:rPr>
              <a:t>r</a:t>
            </a:r>
            <a:r>
              <a:rPr sz="2400" b="1" spc="215" dirty="0">
                <a:solidFill>
                  <a:srgbClr val="BADFE2"/>
                </a:solidFill>
                <a:latin typeface="Arial"/>
                <a:cs typeface="Arial"/>
              </a:rPr>
              <a:t>m</a:t>
            </a:r>
            <a:r>
              <a:rPr sz="2400" b="1" spc="45" dirty="0">
                <a:solidFill>
                  <a:srgbClr val="BADFE2"/>
                </a:solidFill>
                <a:latin typeface="Arial"/>
                <a:cs typeface="Arial"/>
              </a:rPr>
              <a:t>a</a:t>
            </a:r>
            <a:r>
              <a:rPr sz="2400" b="1" spc="40" dirty="0">
                <a:solidFill>
                  <a:srgbClr val="BADFE2"/>
                </a:solidFill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03382" y="3445192"/>
            <a:ext cx="1280159" cy="259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585912" y="2507018"/>
            <a:ext cx="4867275" cy="2403475"/>
            <a:chOff x="1585912" y="2507018"/>
            <a:chExt cx="4867275" cy="2403475"/>
          </a:xfrm>
        </p:grpSpPr>
        <p:sp>
          <p:nvSpPr>
            <p:cNvPr id="12" name="object 12"/>
            <p:cNvSpPr/>
            <p:nvPr/>
          </p:nvSpPr>
          <p:spPr>
            <a:xfrm>
              <a:off x="1585912" y="2507018"/>
              <a:ext cx="847090" cy="2324100"/>
            </a:xfrm>
            <a:custGeom>
              <a:avLst/>
              <a:gdLst/>
              <a:ahLst/>
              <a:cxnLst/>
              <a:rect l="l" t="t" r="r" b="b"/>
              <a:pathLst>
                <a:path w="847089" h="2324100">
                  <a:moveTo>
                    <a:pt x="762635" y="2324100"/>
                  </a:moveTo>
                  <a:lnTo>
                    <a:pt x="741514" y="2311400"/>
                  </a:lnTo>
                  <a:lnTo>
                    <a:pt x="679475" y="2273300"/>
                  </a:lnTo>
                  <a:lnTo>
                    <a:pt x="659231" y="2273300"/>
                  </a:lnTo>
                  <a:lnTo>
                    <a:pt x="619455" y="2247900"/>
                  </a:lnTo>
                  <a:lnTo>
                    <a:pt x="580605" y="2222500"/>
                  </a:lnTo>
                  <a:lnTo>
                    <a:pt x="561555" y="2197100"/>
                  </a:lnTo>
                  <a:lnTo>
                    <a:pt x="524179" y="2171700"/>
                  </a:lnTo>
                  <a:lnTo>
                    <a:pt x="487832" y="2146300"/>
                  </a:lnTo>
                  <a:lnTo>
                    <a:pt x="470052" y="2133600"/>
                  </a:lnTo>
                  <a:lnTo>
                    <a:pt x="452539" y="2120900"/>
                  </a:lnTo>
                  <a:lnTo>
                    <a:pt x="435292" y="2095500"/>
                  </a:lnTo>
                  <a:lnTo>
                    <a:pt x="418312" y="2082800"/>
                  </a:lnTo>
                  <a:lnTo>
                    <a:pt x="401624" y="2070100"/>
                  </a:lnTo>
                  <a:lnTo>
                    <a:pt x="385203" y="2057400"/>
                  </a:lnTo>
                  <a:lnTo>
                    <a:pt x="369074" y="2032000"/>
                  </a:lnTo>
                  <a:lnTo>
                    <a:pt x="353237" y="2019300"/>
                  </a:lnTo>
                  <a:lnTo>
                    <a:pt x="337693" y="2006600"/>
                  </a:lnTo>
                  <a:lnTo>
                    <a:pt x="322440" y="1981200"/>
                  </a:lnTo>
                  <a:lnTo>
                    <a:pt x="307492" y="1968500"/>
                  </a:lnTo>
                  <a:lnTo>
                    <a:pt x="292849" y="1955800"/>
                  </a:lnTo>
                  <a:lnTo>
                    <a:pt x="278511" y="1930400"/>
                  </a:lnTo>
                  <a:lnTo>
                    <a:pt x="264490" y="1917700"/>
                  </a:lnTo>
                  <a:lnTo>
                    <a:pt x="250786" y="1892300"/>
                  </a:lnTo>
                  <a:lnTo>
                    <a:pt x="237388" y="1879600"/>
                  </a:lnTo>
                  <a:lnTo>
                    <a:pt x="224320" y="1854200"/>
                  </a:lnTo>
                  <a:lnTo>
                    <a:pt x="211581" y="1841500"/>
                  </a:lnTo>
                  <a:lnTo>
                    <a:pt x="199186" y="1816100"/>
                  </a:lnTo>
                  <a:lnTo>
                    <a:pt x="187109" y="1803400"/>
                  </a:lnTo>
                  <a:lnTo>
                    <a:pt x="175374" y="1778000"/>
                  </a:lnTo>
                  <a:lnTo>
                    <a:pt x="163982" y="1765300"/>
                  </a:lnTo>
                  <a:lnTo>
                    <a:pt x="152946" y="1739900"/>
                  </a:lnTo>
                  <a:lnTo>
                    <a:pt x="142252" y="1714500"/>
                  </a:lnTo>
                  <a:lnTo>
                    <a:pt x="131914" y="1701800"/>
                  </a:lnTo>
                  <a:lnTo>
                    <a:pt x="121932" y="1676400"/>
                  </a:lnTo>
                  <a:lnTo>
                    <a:pt x="112318" y="1663700"/>
                  </a:lnTo>
                  <a:lnTo>
                    <a:pt x="103060" y="1638300"/>
                  </a:lnTo>
                  <a:lnTo>
                    <a:pt x="94183" y="1612900"/>
                  </a:lnTo>
                  <a:lnTo>
                    <a:pt x="85915" y="1600200"/>
                  </a:lnTo>
                  <a:lnTo>
                    <a:pt x="77774" y="1574800"/>
                  </a:lnTo>
                  <a:lnTo>
                    <a:pt x="69799" y="1549400"/>
                  </a:lnTo>
                  <a:lnTo>
                    <a:pt x="62433" y="1524000"/>
                  </a:lnTo>
                  <a:lnTo>
                    <a:pt x="55460" y="1511300"/>
                  </a:lnTo>
                  <a:lnTo>
                    <a:pt x="48882" y="1485900"/>
                  </a:lnTo>
                  <a:lnTo>
                    <a:pt x="42697" y="1460500"/>
                  </a:lnTo>
                  <a:lnTo>
                    <a:pt x="36918" y="1435100"/>
                  </a:lnTo>
                  <a:lnTo>
                    <a:pt x="31546" y="1409700"/>
                  </a:lnTo>
                  <a:lnTo>
                    <a:pt x="26581" y="1397000"/>
                  </a:lnTo>
                  <a:lnTo>
                    <a:pt x="17881" y="1346200"/>
                  </a:lnTo>
                  <a:lnTo>
                    <a:pt x="10871" y="1295400"/>
                  </a:lnTo>
                  <a:lnTo>
                    <a:pt x="8000" y="1270000"/>
                  </a:lnTo>
                  <a:lnTo>
                    <a:pt x="5562" y="1257300"/>
                  </a:lnTo>
                  <a:lnTo>
                    <a:pt x="2006" y="1206500"/>
                  </a:lnTo>
                  <a:lnTo>
                    <a:pt x="215" y="1155700"/>
                  </a:lnTo>
                  <a:lnTo>
                    <a:pt x="0" y="1130300"/>
                  </a:lnTo>
                  <a:lnTo>
                    <a:pt x="215" y="1104900"/>
                  </a:lnTo>
                  <a:lnTo>
                    <a:pt x="914" y="1079500"/>
                  </a:lnTo>
                  <a:lnTo>
                    <a:pt x="2057" y="1054100"/>
                  </a:lnTo>
                  <a:lnTo>
                    <a:pt x="3632" y="1028700"/>
                  </a:lnTo>
                  <a:lnTo>
                    <a:pt x="5664" y="1016000"/>
                  </a:lnTo>
                  <a:lnTo>
                    <a:pt x="8128" y="990600"/>
                  </a:lnTo>
                  <a:lnTo>
                    <a:pt x="14389" y="939800"/>
                  </a:lnTo>
                  <a:lnTo>
                    <a:pt x="22390" y="889000"/>
                  </a:lnTo>
                  <a:lnTo>
                    <a:pt x="27038" y="876300"/>
                  </a:lnTo>
                  <a:lnTo>
                    <a:pt x="32105" y="850900"/>
                  </a:lnTo>
                  <a:lnTo>
                    <a:pt x="37604" y="825500"/>
                  </a:lnTo>
                  <a:lnTo>
                    <a:pt x="43535" y="800100"/>
                  </a:lnTo>
                  <a:lnTo>
                    <a:pt x="49872" y="774700"/>
                  </a:lnTo>
                  <a:lnTo>
                    <a:pt x="56642" y="762000"/>
                  </a:lnTo>
                  <a:lnTo>
                    <a:pt x="63817" y="736599"/>
                  </a:lnTo>
                  <a:lnTo>
                    <a:pt x="71412" y="711199"/>
                  </a:lnTo>
                  <a:lnTo>
                    <a:pt x="79413" y="685799"/>
                  </a:lnTo>
                  <a:lnTo>
                    <a:pt x="87833" y="673099"/>
                  </a:lnTo>
                  <a:lnTo>
                    <a:pt x="96647" y="647699"/>
                  </a:lnTo>
                  <a:lnTo>
                    <a:pt x="105879" y="622299"/>
                  </a:lnTo>
                  <a:lnTo>
                    <a:pt x="115506" y="609599"/>
                  </a:lnTo>
                  <a:lnTo>
                    <a:pt x="125526" y="584199"/>
                  </a:lnTo>
                  <a:lnTo>
                    <a:pt x="135953" y="571499"/>
                  </a:lnTo>
                  <a:lnTo>
                    <a:pt x="157594" y="520699"/>
                  </a:lnTo>
                  <a:lnTo>
                    <a:pt x="169570" y="507999"/>
                  </a:lnTo>
                  <a:lnTo>
                    <a:pt x="181140" y="482599"/>
                  </a:lnTo>
                  <a:lnTo>
                    <a:pt x="193916" y="469899"/>
                  </a:lnTo>
                  <a:lnTo>
                    <a:pt x="206654" y="444499"/>
                  </a:lnTo>
                  <a:lnTo>
                    <a:pt x="219341" y="431799"/>
                  </a:lnTo>
                  <a:lnTo>
                    <a:pt x="233286" y="406399"/>
                  </a:lnTo>
                  <a:lnTo>
                    <a:pt x="247167" y="393699"/>
                  </a:lnTo>
                  <a:lnTo>
                    <a:pt x="261404" y="368299"/>
                  </a:lnTo>
                  <a:lnTo>
                    <a:pt x="276021" y="355599"/>
                  </a:lnTo>
                  <a:lnTo>
                    <a:pt x="291007" y="342899"/>
                  </a:lnTo>
                  <a:lnTo>
                    <a:pt x="305828" y="317499"/>
                  </a:lnTo>
                  <a:lnTo>
                    <a:pt x="338112" y="292099"/>
                  </a:lnTo>
                  <a:lnTo>
                    <a:pt x="353974" y="266699"/>
                  </a:lnTo>
                  <a:lnTo>
                    <a:pt x="388416" y="241299"/>
                  </a:lnTo>
                  <a:lnTo>
                    <a:pt x="405879" y="228599"/>
                  </a:lnTo>
                  <a:lnTo>
                    <a:pt x="423684" y="215899"/>
                  </a:lnTo>
                  <a:lnTo>
                    <a:pt x="441845" y="190499"/>
                  </a:lnTo>
                  <a:lnTo>
                    <a:pt x="459714" y="177799"/>
                  </a:lnTo>
                  <a:lnTo>
                    <a:pt x="478536" y="165099"/>
                  </a:lnTo>
                  <a:lnTo>
                    <a:pt x="517804" y="139699"/>
                  </a:lnTo>
                  <a:lnTo>
                    <a:pt x="536968" y="126999"/>
                  </a:lnTo>
                  <a:lnTo>
                    <a:pt x="598995" y="88899"/>
                  </a:lnTo>
                  <a:lnTo>
                    <a:pt x="641502" y="63499"/>
                  </a:lnTo>
                  <a:lnTo>
                    <a:pt x="663219" y="63499"/>
                  </a:lnTo>
                  <a:lnTo>
                    <a:pt x="684568" y="50799"/>
                  </a:lnTo>
                  <a:lnTo>
                    <a:pt x="707580" y="38099"/>
                  </a:lnTo>
                  <a:lnTo>
                    <a:pt x="729513" y="25399"/>
                  </a:lnTo>
                  <a:lnTo>
                    <a:pt x="753148" y="12699"/>
                  </a:lnTo>
                  <a:lnTo>
                    <a:pt x="776376" y="12699"/>
                  </a:lnTo>
                  <a:lnTo>
                    <a:pt x="799896" y="0"/>
                  </a:lnTo>
                  <a:lnTo>
                    <a:pt x="822998" y="0"/>
                  </a:lnTo>
                  <a:lnTo>
                    <a:pt x="847051" y="63499"/>
                  </a:lnTo>
                  <a:lnTo>
                    <a:pt x="823950" y="76199"/>
                  </a:lnTo>
                  <a:lnTo>
                    <a:pt x="802538" y="76199"/>
                  </a:lnTo>
                  <a:lnTo>
                    <a:pt x="780008" y="88899"/>
                  </a:lnTo>
                  <a:lnTo>
                    <a:pt x="780707" y="88899"/>
                  </a:lnTo>
                  <a:lnTo>
                    <a:pt x="758482" y="101599"/>
                  </a:lnTo>
                  <a:lnTo>
                    <a:pt x="737920" y="101599"/>
                  </a:lnTo>
                  <a:lnTo>
                    <a:pt x="716280" y="114299"/>
                  </a:lnTo>
                  <a:lnTo>
                    <a:pt x="716978" y="114299"/>
                  </a:lnTo>
                  <a:lnTo>
                    <a:pt x="695629" y="126999"/>
                  </a:lnTo>
                  <a:lnTo>
                    <a:pt x="696315" y="126999"/>
                  </a:lnTo>
                  <a:lnTo>
                    <a:pt x="675271" y="139699"/>
                  </a:lnTo>
                  <a:lnTo>
                    <a:pt x="675957" y="139699"/>
                  </a:lnTo>
                  <a:lnTo>
                    <a:pt x="655218" y="152399"/>
                  </a:lnTo>
                  <a:lnTo>
                    <a:pt x="636130" y="152399"/>
                  </a:lnTo>
                  <a:lnTo>
                    <a:pt x="616013" y="165099"/>
                  </a:lnTo>
                  <a:lnTo>
                    <a:pt x="616673" y="165099"/>
                  </a:lnTo>
                  <a:lnTo>
                    <a:pt x="596874" y="177799"/>
                  </a:lnTo>
                  <a:lnTo>
                    <a:pt x="597522" y="177799"/>
                  </a:lnTo>
                  <a:lnTo>
                    <a:pt x="578040" y="190499"/>
                  </a:lnTo>
                  <a:lnTo>
                    <a:pt x="578688" y="190499"/>
                  </a:lnTo>
                  <a:lnTo>
                    <a:pt x="559511" y="203199"/>
                  </a:lnTo>
                  <a:lnTo>
                    <a:pt x="560146" y="203199"/>
                  </a:lnTo>
                  <a:lnTo>
                    <a:pt x="541299" y="215899"/>
                  </a:lnTo>
                  <a:lnTo>
                    <a:pt x="541934" y="215899"/>
                  </a:lnTo>
                  <a:lnTo>
                    <a:pt x="523405" y="228599"/>
                  </a:lnTo>
                  <a:lnTo>
                    <a:pt x="524014" y="228599"/>
                  </a:lnTo>
                  <a:lnTo>
                    <a:pt x="505815" y="241299"/>
                  </a:lnTo>
                  <a:lnTo>
                    <a:pt x="506425" y="241299"/>
                  </a:lnTo>
                  <a:lnTo>
                    <a:pt x="488543" y="253999"/>
                  </a:lnTo>
                  <a:lnTo>
                    <a:pt x="489153" y="253999"/>
                  </a:lnTo>
                  <a:lnTo>
                    <a:pt x="471601" y="266699"/>
                  </a:lnTo>
                  <a:lnTo>
                    <a:pt x="472198" y="266699"/>
                  </a:lnTo>
                  <a:lnTo>
                    <a:pt x="454977" y="279399"/>
                  </a:lnTo>
                  <a:lnTo>
                    <a:pt x="455561" y="279399"/>
                  </a:lnTo>
                  <a:lnTo>
                    <a:pt x="438670" y="292099"/>
                  </a:lnTo>
                  <a:lnTo>
                    <a:pt x="439242" y="292099"/>
                  </a:lnTo>
                  <a:lnTo>
                    <a:pt x="422706" y="317499"/>
                  </a:lnTo>
                  <a:lnTo>
                    <a:pt x="423265" y="317499"/>
                  </a:lnTo>
                  <a:lnTo>
                    <a:pt x="407060" y="330199"/>
                  </a:lnTo>
                  <a:lnTo>
                    <a:pt x="407606" y="330199"/>
                  </a:lnTo>
                  <a:lnTo>
                    <a:pt x="391744" y="342899"/>
                  </a:lnTo>
                  <a:lnTo>
                    <a:pt x="392277" y="342899"/>
                  </a:lnTo>
                  <a:lnTo>
                    <a:pt x="376758" y="355599"/>
                  </a:lnTo>
                  <a:lnTo>
                    <a:pt x="377291" y="355599"/>
                  </a:lnTo>
                  <a:lnTo>
                    <a:pt x="362115" y="368299"/>
                  </a:lnTo>
                  <a:lnTo>
                    <a:pt x="362623" y="368299"/>
                  </a:lnTo>
                  <a:lnTo>
                    <a:pt x="347802" y="393699"/>
                  </a:lnTo>
                  <a:lnTo>
                    <a:pt x="348310" y="393699"/>
                  </a:lnTo>
                  <a:lnTo>
                    <a:pt x="333832" y="406399"/>
                  </a:lnTo>
                  <a:lnTo>
                    <a:pt x="334314" y="406399"/>
                  </a:lnTo>
                  <a:lnTo>
                    <a:pt x="320192" y="419099"/>
                  </a:lnTo>
                  <a:lnTo>
                    <a:pt x="320675" y="419099"/>
                  </a:lnTo>
                  <a:lnTo>
                    <a:pt x="306908" y="444499"/>
                  </a:lnTo>
                  <a:lnTo>
                    <a:pt x="307378" y="444499"/>
                  </a:lnTo>
                  <a:lnTo>
                    <a:pt x="293966" y="457199"/>
                  </a:lnTo>
                  <a:lnTo>
                    <a:pt x="294424" y="457199"/>
                  </a:lnTo>
                  <a:lnTo>
                    <a:pt x="281381" y="469899"/>
                  </a:lnTo>
                  <a:lnTo>
                    <a:pt x="281825" y="469899"/>
                  </a:lnTo>
                  <a:lnTo>
                    <a:pt x="269138" y="495299"/>
                  </a:lnTo>
                  <a:lnTo>
                    <a:pt x="269570" y="495299"/>
                  </a:lnTo>
                  <a:lnTo>
                    <a:pt x="257251" y="507999"/>
                  </a:lnTo>
                  <a:lnTo>
                    <a:pt x="257657" y="507999"/>
                  </a:lnTo>
                  <a:lnTo>
                    <a:pt x="251682" y="520699"/>
                  </a:lnTo>
                  <a:lnTo>
                    <a:pt x="246113" y="520699"/>
                  </a:lnTo>
                  <a:lnTo>
                    <a:pt x="234530" y="546099"/>
                  </a:lnTo>
                  <a:lnTo>
                    <a:pt x="234924" y="546099"/>
                  </a:lnTo>
                  <a:lnTo>
                    <a:pt x="223710" y="558799"/>
                  </a:lnTo>
                  <a:lnTo>
                    <a:pt x="224091" y="558799"/>
                  </a:lnTo>
                  <a:lnTo>
                    <a:pt x="213258" y="584199"/>
                  </a:lnTo>
                  <a:lnTo>
                    <a:pt x="213626" y="584199"/>
                  </a:lnTo>
                  <a:lnTo>
                    <a:pt x="203161" y="596899"/>
                  </a:lnTo>
                  <a:lnTo>
                    <a:pt x="203517" y="596899"/>
                  </a:lnTo>
                  <a:lnTo>
                    <a:pt x="193446" y="622299"/>
                  </a:lnTo>
                  <a:lnTo>
                    <a:pt x="193776" y="622299"/>
                  </a:lnTo>
                  <a:lnTo>
                    <a:pt x="184086" y="634999"/>
                  </a:lnTo>
                  <a:lnTo>
                    <a:pt x="184404" y="634999"/>
                  </a:lnTo>
                  <a:lnTo>
                    <a:pt x="175094" y="660399"/>
                  </a:lnTo>
                  <a:lnTo>
                    <a:pt x="175399" y="660399"/>
                  </a:lnTo>
                  <a:lnTo>
                    <a:pt x="166484" y="673099"/>
                  </a:lnTo>
                  <a:lnTo>
                    <a:pt x="166776" y="673099"/>
                  </a:lnTo>
                  <a:lnTo>
                    <a:pt x="158254" y="698499"/>
                  </a:lnTo>
                  <a:lnTo>
                    <a:pt x="158534" y="698499"/>
                  </a:lnTo>
                  <a:lnTo>
                    <a:pt x="150393" y="723899"/>
                  </a:lnTo>
                  <a:lnTo>
                    <a:pt x="150660" y="723899"/>
                  </a:lnTo>
                  <a:lnTo>
                    <a:pt x="142913" y="736599"/>
                  </a:lnTo>
                  <a:lnTo>
                    <a:pt x="143167" y="736599"/>
                  </a:lnTo>
                  <a:lnTo>
                    <a:pt x="135826" y="762000"/>
                  </a:lnTo>
                  <a:lnTo>
                    <a:pt x="136055" y="762000"/>
                  </a:lnTo>
                  <a:lnTo>
                    <a:pt x="129108" y="774700"/>
                  </a:lnTo>
                  <a:lnTo>
                    <a:pt x="129336" y="774700"/>
                  </a:lnTo>
                  <a:lnTo>
                    <a:pt x="122796" y="800100"/>
                  </a:lnTo>
                  <a:lnTo>
                    <a:pt x="122999" y="800100"/>
                  </a:lnTo>
                  <a:lnTo>
                    <a:pt x="116865" y="825500"/>
                  </a:lnTo>
                  <a:lnTo>
                    <a:pt x="117055" y="825500"/>
                  </a:lnTo>
                  <a:lnTo>
                    <a:pt x="111328" y="838200"/>
                  </a:lnTo>
                  <a:lnTo>
                    <a:pt x="111506" y="838200"/>
                  </a:lnTo>
                  <a:lnTo>
                    <a:pt x="106184" y="863600"/>
                  </a:lnTo>
                  <a:lnTo>
                    <a:pt x="106349" y="863600"/>
                  </a:lnTo>
                  <a:lnTo>
                    <a:pt x="101434" y="889000"/>
                  </a:lnTo>
                  <a:lnTo>
                    <a:pt x="101587" y="889000"/>
                  </a:lnTo>
                  <a:lnTo>
                    <a:pt x="99339" y="901700"/>
                  </a:lnTo>
                  <a:lnTo>
                    <a:pt x="97231" y="901700"/>
                  </a:lnTo>
                  <a:lnTo>
                    <a:pt x="93154" y="927100"/>
                  </a:lnTo>
                  <a:lnTo>
                    <a:pt x="89611" y="952500"/>
                  </a:lnTo>
                  <a:lnTo>
                    <a:pt x="86487" y="977900"/>
                  </a:lnTo>
                  <a:lnTo>
                    <a:pt x="83769" y="990600"/>
                  </a:lnTo>
                  <a:lnTo>
                    <a:pt x="81457" y="1016000"/>
                  </a:lnTo>
                  <a:lnTo>
                    <a:pt x="79565" y="1041400"/>
                  </a:lnTo>
                  <a:lnTo>
                    <a:pt x="78092" y="1066800"/>
                  </a:lnTo>
                  <a:lnTo>
                    <a:pt x="77584" y="1079500"/>
                  </a:lnTo>
                  <a:lnTo>
                    <a:pt x="77063" y="1079500"/>
                  </a:lnTo>
                  <a:lnTo>
                    <a:pt x="76403" y="1104900"/>
                  </a:lnTo>
                  <a:lnTo>
                    <a:pt x="76200" y="1130300"/>
                  </a:lnTo>
                  <a:lnTo>
                    <a:pt x="76415" y="1155700"/>
                  </a:lnTo>
                  <a:lnTo>
                    <a:pt x="77063" y="1181100"/>
                  </a:lnTo>
                  <a:lnTo>
                    <a:pt x="78130" y="1206500"/>
                  </a:lnTo>
                  <a:lnTo>
                    <a:pt x="78847" y="1206500"/>
                  </a:lnTo>
                  <a:lnTo>
                    <a:pt x="79603" y="1219200"/>
                  </a:lnTo>
                  <a:lnTo>
                    <a:pt x="81495" y="1244600"/>
                  </a:lnTo>
                  <a:lnTo>
                    <a:pt x="83807" y="1270000"/>
                  </a:lnTo>
                  <a:lnTo>
                    <a:pt x="86512" y="1295400"/>
                  </a:lnTo>
                  <a:lnTo>
                    <a:pt x="89623" y="1308100"/>
                  </a:lnTo>
                  <a:lnTo>
                    <a:pt x="93129" y="1333500"/>
                  </a:lnTo>
                  <a:lnTo>
                    <a:pt x="97040" y="1358900"/>
                  </a:lnTo>
                  <a:lnTo>
                    <a:pt x="101333" y="1371600"/>
                  </a:lnTo>
                  <a:lnTo>
                    <a:pt x="101193" y="1371600"/>
                  </a:lnTo>
                  <a:lnTo>
                    <a:pt x="106019" y="1397000"/>
                  </a:lnTo>
                  <a:lnTo>
                    <a:pt x="105867" y="1397000"/>
                  </a:lnTo>
                  <a:lnTo>
                    <a:pt x="111086" y="1422400"/>
                  </a:lnTo>
                  <a:lnTo>
                    <a:pt x="110921" y="1422400"/>
                  </a:lnTo>
                  <a:lnTo>
                    <a:pt x="116535" y="1447800"/>
                  </a:lnTo>
                  <a:lnTo>
                    <a:pt x="119360" y="1447800"/>
                  </a:lnTo>
                  <a:lnTo>
                    <a:pt x="122364" y="1460500"/>
                  </a:lnTo>
                  <a:lnTo>
                    <a:pt x="122174" y="1460500"/>
                  </a:lnTo>
                  <a:lnTo>
                    <a:pt x="128562" y="1485900"/>
                  </a:lnTo>
                  <a:lnTo>
                    <a:pt x="128358" y="1485900"/>
                  </a:lnTo>
                  <a:lnTo>
                    <a:pt x="135127" y="1511300"/>
                  </a:lnTo>
                  <a:lnTo>
                    <a:pt x="138487" y="1511300"/>
                  </a:lnTo>
                  <a:lnTo>
                    <a:pt x="142062" y="1524000"/>
                  </a:lnTo>
                  <a:lnTo>
                    <a:pt x="141846" y="1524000"/>
                  </a:lnTo>
                  <a:lnTo>
                    <a:pt x="149364" y="1549400"/>
                  </a:lnTo>
                  <a:lnTo>
                    <a:pt x="149136" y="1549400"/>
                  </a:lnTo>
                  <a:lnTo>
                    <a:pt x="157022" y="1562100"/>
                  </a:lnTo>
                  <a:lnTo>
                    <a:pt x="156781" y="1562100"/>
                  </a:lnTo>
                  <a:lnTo>
                    <a:pt x="165049" y="1587500"/>
                  </a:lnTo>
                  <a:lnTo>
                    <a:pt x="164782" y="1587500"/>
                  </a:lnTo>
                  <a:lnTo>
                    <a:pt x="173405" y="1612900"/>
                  </a:lnTo>
                  <a:lnTo>
                    <a:pt x="173139" y="1612900"/>
                  </a:lnTo>
                  <a:lnTo>
                    <a:pt x="182130" y="1625600"/>
                  </a:lnTo>
                  <a:lnTo>
                    <a:pt x="181851" y="1625600"/>
                  </a:lnTo>
                  <a:lnTo>
                    <a:pt x="191198" y="1651000"/>
                  </a:lnTo>
                  <a:lnTo>
                    <a:pt x="190906" y="1651000"/>
                  </a:lnTo>
                  <a:lnTo>
                    <a:pt x="200596" y="1663700"/>
                  </a:lnTo>
                  <a:lnTo>
                    <a:pt x="200304" y="1663700"/>
                  </a:lnTo>
                  <a:lnTo>
                    <a:pt x="210350" y="1689100"/>
                  </a:lnTo>
                  <a:lnTo>
                    <a:pt x="210032" y="1689100"/>
                  </a:lnTo>
                  <a:lnTo>
                    <a:pt x="220421" y="1701800"/>
                  </a:lnTo>
                  <a:lnTo>
                    <a:pt x="220103" y="1701800"/>
                  </a:lnTo>
                  <a:lnTo>
                    <a:pt x="230835" y="1727200"/>
                  </a:lnTo>
                  <a:lnTo>
                    <a:pt x="230505" y="1727200"/>
                  </a:lnTo>
                  <a:lnTo>
                    <a:pt x="241579" y="1739900"/>
                  </a:lnTo>
                  <a:lnTo>
                    <a:pt x="241236" y="1739900"/>
                  </a:lnTo>
                  <a:lnTo>
                    <a:pt x="252641" y="1765300"/>
                  </a:lnTo>
                  <a:lnTo>
                    <a:pt x="252298" y="1765300"/>
                  </a:lnTo>
                  <a:lnTo>
                    <a:pt x="264020" y="1778000"/>
                  </a:lnTo>
                  <a:lnTo>
                    <a:pt x="263677" y="1778000"/>
                  </a:lnTo>
                  <a:lnTo>
                    <a:pt x="275729" y="1803400"/>
                  </a:lnTo>
                  <a:lnTo>
                    <a:pt x="275361" y="1803400"/>
                  </a:lnTo>
                  <a:lnTo>
                    <a:pt x="287743" y="1816100"/>
                  </a:lnTo>
                  <a:lnTo>
                    <a:pt x="287375" y="1816100"/>
                  </a:lnTo>
                  <a:lnTo>
                    <a:pt x="300075" y="1828800"/>
                  </a:lnTo>
                  <a:lnTo>
                    <a:pt x="299694" y="1828800"/>
                  </a:lnTo>
                  <a:lnTo>
                    <a:pt x="312712" y="1854200"/>
                  </a:lnTo>
                  <a:lnTo>
                    <a:pt x="312318" y="1854200"/>
                  </a:lnTo>
                  <a:lnTo>
                    <a:pt x="325640" y="1866900"/>
                  </a:lnTo>
                  <a:lnTo>
                    <a:pt x="325247" y="1866900"/>
                  </a:lnTo>
                  <a:lnTo>
                    <a:pt x="338886" y="1892300"/>
                  </a:lnTo>
                  <a:lnTo>
                    <a:pt x="345446" y="1892300"/>
                  </a:lnTo>
                  <a:lnTo>
                    <a:pt x="352412" y="1905000"/>
                  </a:lnTo>
                  <a:lnTo>
                    <a:pt x="352005" y="1905000"/>
                  </a:lnTo>
                  <a:lnTo>
                    <a:pt x="366242" y="1917700"/>
                  </a:lnTo>
                  <a:lnTo>
                    <a:pt x="365823" y="1917700"/>
                  </a:lnTo>
                  <a:lnTo>
                    <a:pt x="380364" y="1930400"/>
                  </a:lnTo>
                  <a:lnTo>
                    <a:pt x="379933" y="1930400"/>
                  </a:lnTo>
                  <a:lnTo>
                    <a:pt x="394766" y="1955800"/>
                  </a:lnTo>
                  <a:lnTo>
                    <a:pt x="394335" y="1955800"/>
                  </a:lnTo>
                  <a:lnTo>
                    <a:pt x="409448" y="1968500"/>
                  </a:lnTo>
                  <a:lnTo>
                    <a:pt x="409016" y="1968500"/>
                  </a:lnTo>
                  <a:lnTo>
                    <a:pt x="424408" y="1981200"/>
                  </a:lnTo>
                  <a:lnTo>
                    <a:pt x="423964" y="1981200"/>
                  </a:lnTo>
                  <a:lnTo>
                    <a:pt x="439648" y="1993900"/>
                  </a:lnTo>
                  <a:lnTo>
                    <a:pt x="439204" y="1993900"/>
                  </a:lnTo>
                  <a:lnTo>
                    <a:pt x="455155" y="2019300"/>
                  </a:lnTo>
                  <a:lnTo>
                    <a:pt x="454698" y="2019300"/>
                  </a:lnTo>
                  <a:lnTo>
                    <a:pt x="470941" y="2032000"/>
                  </a:lnTo>
                  <a:lnTo>
                    <a:pt x="470471" y="2032000"/>
                  </a:lnTo>
                  <a:lnTo>
                    <a:pt x="486981" y="2044700"/>
                  </a:lnTo>
                  <a:lnTo>
                    <a:pt x="486511" y="2044700"/>
                  </a:lnTo>
                  <a:lnTo>
                    <a:pt x="503288" y="2057400"/>
                  </a:lnTo>
                  <a:lnTo>
                    <a:pt x="502805" y="2057400"/>
                  </a:lnTo>
                  <a:lnTo>
                    <a:pt x="519836" y="2070100"/>
                  </a:lnTo>
                  <a:lnTo>
                    <a:pt x="519353" y="2070100"/>
                  </a:lnTo>
                  <a:lnTo>
                    <a:pt x="536651" y="2082800"/>
                  </a:lnTo>
                  <a:lnTo>
                    <a:pt x="536168" y="2082800"/>
                  </a:lnTo>
                  <a:lnTo>
                    <a:pt x="553719" y="2095500"/>
                  </a:lnTo>
                  <a:lnTo>
                    <a:pt x="553224" y="2095500"/>
                  </a:lnTo>
                  <a:lnTo>
                    <a:pt x="571030" y="2120900"/>
                  </a:lnTo>
                  <a:lnTo>
                    <a:pt x="570522" y="2120900"/>
                  </a:lnTo>
                  <a:lnTo>
                    <a:pt x="588581" y="2133600"/>
                  </a:lnTo>
                  <a:lnTo>
                    <a:pt x="588073" y="2133600"/>
                  </a:lnTo>
                  <a:lnTo>
                    <a:pt x="606374" y="2146300"/>
                  </a:lnTo>
                  <a:lnTo>
                    <a:pt x="605853" y="2146300"/>
                  </a:lnTo>
                  <a:lnTo>
                    <a:pt x="624395" y="2159000"/>
                  </a:lnTo>
                  <a:lnTo>
                    <a:pt x="623874" y="2159000"/>
                  </a:lnTo>
                  <a:lnTo>
                    <a:pt x="642658" y="2171700"/>
                  </a:lnTo>
                  <a:lnTo>
                    <a:pt x="642124" y="2171700"/>
                  </a:lnTo>
                  <a:lnTo>
                    <a:pt x="661136" y="2184400"/>
                  </a:lnTo>
                  <a:lnTo>
                    <a:pt x="679310" y="2184400"/>
                  </a:lnTo>
                  <a:lnTo>
                    <a:pt x="698779" y="2197100"/>
                  </a:lnTo>
                  <a:lnTo>
                    <a:pt x="698245" y="2197100"/>
                  </a:lnTo>
                  <a:lnTo>
                    <a:pt x="717931" y="2209800"/>
                  </a:lnTo>
                  <a:lnTo>
                    <a:pt x="717384" y="2209800"/>
                  </a:lnTo>
                  <a:lnTo>
                    <a:pt x="737298" y="2222500"/>
                  </a:lnTo>
                  <a:lnTo>
                    <a:pt x="736739" y="2222500"/>
                  </a:lnTo>
                  <a:lnTo>
                    <a:pt x="756869" y="2235200"/>
                  </a:lnTo>
                  <a:lnTo>
                    <a:pt x="756310" y="2235200"/>
                  </a:lnTo>
                  <a:lnTo>
                    <a:pt x="776655" y="2247900"/>
                  </a:lnTo>
                  <a:lnTo>
                    <a:pt x="776084" y="2247900"/>
                  </a:lnTo>
                  <a:lnTo>
                    <a:pt x="796632" y="2260600"/>
                  </a:lnTo>
                  <a:lnTo>
                    <a:pt x="762635" y="2324100"/>
                  </a:lnTo>
                  <a:close/>
                </a:path>
                <a:path w="847089" h="2324100">
                  <a:moveTo>
                    <a:pt x="245706" y="533399"/>
                  </a:moveTo>
                  <a:lnTo>
                    <a:pt x="246113" y="520699"/>
                  </a:lnTo>
                  <a:lnTo>
                    <a:pt x="251682" y="520699"/>
                  </a:lnTo>
                  <a:lnTo>
                    <a:pt x="245706" y="533399"/>
                  </a:lnTo>
                  <a:close/>
                </a:path>
                <a:path w="847089" h="2324100">
                  <a:moveTo>
                    <a:pt x="97091" y="914400"/>
                  </a:moveTo>
                  <a:lnTo>
                    <a:pt x="97231" y="901700"/>
                  </a:lnTo>
                  <a:lnTo>
                    <a:pt x="99339" y="901700"/>
                  </a:lnTo>
                  <a:lnTo>
                    <a:pt x="97091" y="914400"/>
                  </a:lnTo>
                  <a:close/>
                </a:path>
                <a:path w="847089" h="2324100">
                  <a:moveTo>
                    <a:pt x="77038" y="1092200"/>
                  </a:moveTo>
                  <a:lnTo>
                    <a:pt x="77063" y="1079500"/>
                  </a:lnTo>
                  <a:lnTo>
                    <a:pt x="77584" y="1079500"/>
                  </a:lnTo>
                  <a:lnTo>
                    <a:pt x="77038" y="1092200"/>
                  </a:lnTo>
                  <a:close/>
                </a:path>
                <a:path w="847089" h="2324100">
                  <a:moveTo>
                    <a:pt x="78847" y="1206500"/>
                  </a:moveTo>
                  <a:lnTo>
                    <a:pt x="78130" y="1206500"/>
                  </a:lnTo>
                  <a:lnTo>
                    <a:pt x="78092" y="1193800"/>
                  </a:lnTo>
                  <a:lnTo>
                    <a:pt x="78847" y="1206500"/>
                  </a:lnTo>
                  <a:close/>
                </a:path>
                <a:path w="847089" h="2324100">
                  <a:moveTo>
                    <a:pt x="119360" y="1447800"/>
                  </a:moveTo>
                  <a:lnTo>
                    <a:pt x="116535" y="1447800"/>
                  </a:lnTo>
                  <a:lnTo>
                    <a:pt x="116357" y="1435100"/>
                  </a:lnTo>
                  <a:lnTo>
                    <a:pt x="119360" y="1447800"/>
                  </a:lnTo>
                  <a:close/>
                </a:path>
                <a:path w="847089" h="2324100">
                  <a:moveTo>
                    <a:pt x="138487" y="1511300"/>
                  </a:moveTo>
                  <a:lnTo>
                    <a:pt x="135127" y="1511300"/>
                  </a:lnTo>
                  <a:lnTo>
                    <a:pt x="134912" y="1498600"/>
                  </a:lnTo>
                  <a:lnTo>
                    <a:pt x="138487" y="1511300"/>
                  </a:lnTo>
                  <a:close/>
                </a:path>
                <a:path w="847089" h="2324100">
                  <a:moveTo>
                    <a:pt x="345446" y="1892300"/>
                  </a:moveTo>
                  <a:lnTo>
                    <a:pt x="338886" y="1892300"/>
                  </a:lnTo>
                  <a:lnTo>
                    <a:pt x="338480" y="1879600"/>
                  </a:lnTo>
                  <a:lnTo>
                    <a:pt x="345446" y="1892300"/>
                  </a:lnTo>
                  <a:close/>
                </a:path>
              </a:pathLst>
            </a:custGeom>
            <a:solidFill>
              <a:srgbClr val="F47E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04560" y="2586393"/>
              <a:ext cx="848994" cy="2324100"/>
            </a:xfrm>
            <a:custGeom>
              <a:avLst/>
              <a:gdLst/>
              <a:ahLst/>
              <a:cxnLst/>
              <a:rect l="l" t="t" r="r" b="b"/>
              <a:pathLst>
                <a:path w="848995" h="2324100">
                  <a:moveTo>
                    <a:pt x="602576" y="533399"/>
                  </a:moveTo>
                  <a:lnTo>
                    <a:pt x="590600" y="507999"/>
                  </a:lnTo>
                  <a:lnTo>
                    <a:pt x="591019" y="507999"/>
                  </a:lnTo>
                  <a:lnTo>
                    <a:pt x="578675" y="495299"/>
                  </a:lnTo>
                  <a:lnTo>
                    <a:pt x="579107" y="495299"/>
                  </a:lnTo>
                  <a:lnTo>
                    <a:pt x="566394" y="469899"/>
                  </a:lnTo>
                  <a:lnTo>
                    <a:pt x="566839" y="469899"/>
                  </a:lnTo>
                  <a:lnTo>
                    <a:pt x="553770" y="457199"/>
                  </a:lnTo>
                  <a:lnTo>
                    <a:pt x="554215" y="457199"/>
                  </a:lnTo>
                  <a:lnTo>
                    <a:pt x="540791" y="444499"/>
                  </a:lnTo>
                  <a:lnTo>
                    <a:pt x="541248" y="444499"/>
                  </a:lnTo>
                  <a:lnTo>
                    <a:pt x="527456" y="419099"/>
                  </a:lnTo>
                  <a:lnTo>
                    <a:pt x="527939" y="419099"/>
                  </a:lnTo>
                  <a:lnTo>
                    <a:pt x="513791" y="406399"/>
                  </a:lnTo>
                  <a:lnTo>
                    <a:pt x="514286" y="406399"/>
                  </a:lnTo>
                  <a:lnTo>
                    <a:pt x="499783" y="393699"/>
                  </a:lnTo>
                  <a:lnTo>
                    <a:pt x="500278" y="393699"/>
                  </a:lnTo>
                  <a:lnTo>
                    <a:pt x="485432" y="368299"/>
                  </a:lnTo>
                  <a:lnTo>
                    <a:pt x="485940" y="368299"/>
                  </a:lnTo>
                  <a:lnTo>
                    <a:pt x="470738" y="355599"/>
                  </a:lnTo>
                  <a:lnTo>
                    <a:pt x="471271" y="355599"/>
                  </a:lnTo>
                  <a:lnTo>
                    <a:pt x="455714" y="342899"/>
                  </a:lnTo>
                  <a:lnTo>
                    <a:pt x="456247" y="342899"/>
                  </a:lnTo>
                  <a:lnTo>
                    <a:pt x="440359" y="330199"/>
                  </a:lnTo>
                  <a:lnTo>
                    <a:pt x="440905" y="330199"/>
                  </a:lnTo>
                  <a:lnTo>
                    <a:pt x="424662" y="317499"/>
                  </a:lnTo>
                  <a:lnTo>
                    <a:pt x="425234" y="317499"/>
                  </a:lnTo>
                  <a:lnTo>
                    <a:pt x="408647" y="292099"/>
                  </a:lnTo>
                  <a:lnTo>
                    <a:pt x="409219" y="292099"/>
                  </a:lnTo>
                  <a:lnTo>
                    <a:pt x="392303" y="279399"/>
                  </a:lnTo>
                  <a:lnTo>
                    <a:pt x="392887" y="279399"/>
                  </a:lnTo>
                  <a:lnTo>
                    <a:pt x="375640" y="266699"/>
                  </a:lnTo>
                  <a:lnTo>
                    <a:pt x="376224" y="266699"/>
                  </a:lnTo>
                  <a:lnTo>
                    <a:pt x="358648" y="253999"/>
                  </a:lnTo>
                  <a:lnTo>
                    <a:pt x="359244" y="253999"/>
                  </a:lnTo>
                  <a:lnTo>
                    <a:pt x="341337" y="241299"/>
                  </a:lnTo>
                  <a:lnTo>
                    <a:pt x="341947" y="241299"/>
                  </a:lnTo>
                  <a:lnTo>
                    <a:pt x="323697" y="228599"/>
                  </a:lnTo>
                  <a:lnTo>
                    <a:pt x="324319" y="228599"/>
                  </a:lnTo>
                  <a:lnTo>
                    <a:pt x="305752" y="215899"/>
                  </a:lnTo>
                  <a:lnTo>
                    <a:pt x="306387" y="215899"/>
                  </a:lnTo>
                  <a:lnTo>
                    <a:pt x="287502" y="203199"/>
                  </a:lnTo>
                  <a:lnTo>
                    <a:pt x="288137" y="203199"/>
                  </a:lnTo>
                  <a:lnTo>
                    <a:pt x="268922" y="190499"/>
                  </a:lnTo>
                  <a:lnTo>
                    <a:pt x="269570" y="190499"/>
                  </a:lnTo>
                  <a:lnTo>
                    <a:pt x="250037" y="177799"/>
                  </a:lnTo>
                  <a:lnTo>
                    <a:pt x="250698" y="177799"/>
                  </a:lnTo>
                  <a:lnTo>
                    <a:pt x="230847" y="165099"/>
                  </a:lnTo>
                  <a:lnTo>
                    <a:pt x="231508" y="165099"/>
                  </a:lnTo>
                  <a:lnTo>
                    <a:pt x="211353" y="152399"/>
                  </a:lnTo>
                  <a:lnTo>
                    <a:pt x="192227" y="152399"/>
                  </a:lnTo>
                  <a:lnTo>
                    <a:pt x="171450" y="139699"/>
                  </a:lnTo>
                  <a:lnTo>
                    <a:pt x="172135" y="139699"/>
                  </a:lnTo>
                  <a:lnTo>
                    <a:pt x="151053" y="126999"/>
                  </a:lnTo>
                  <a:lnTo>
                    <a:pt x="151739" y="126999"/>
                  </a:lnTo>
                  <a:lnTo>
                    <a:pt x="130352" y="114299"/>
                  </a:lnTo>
                  <a:lnTo>
                    <a:pt x="131038" y="114299"/>
                  </a:lnTo>
                  <a:lnTo>
                    <a:pt x="109359" y="101599"/>
                  </a:lnTo>
                  <a:lnTo>
                    <a:pt x="88760" y="101599"/>
                  </a:lnTo>
                  <a:lnTo>
                    <a:pt x="66484" y="88899"/>
                  </a:lnTo>
                  <a:lnTo>
                    <a:pt x="67183" y="88899"/>
                  </a:lnTo>
                  <a:lnTo>
                    <a:pt x="44602" y="76199"/>
                  </a:lnTo>
                  <a:lnTo>
                    <a:pt x="23152" y="76199"/>
                  </a:lnTo>
                  <a:lnTo>
                    <a:pt x="0" y="63499"/>
                  </a:lnTo>
                  <a:lnTo>
                    <a:pt x="24028" y="0"/>
                  </a:lnTo>
                  <a:lnTo>
                    <a:pt x="47180" y="0"/>
                  </a:lnTo>
                  <a:lnTo>
                    <a:pt x="70739" y="12699"/>
                  </a:lnTo>
                  <a:lnTo>
                    <a:pt x="94018" y="12699"/>
                  </a:lnTo>
                  <a:lnTo>
                    <a:pt x="139661" y="38099"/>
                  </a:lnTo>
                  <a:lnTo>
                    <a:pt x="184111" y="63499"/>
                  </a:lnTo>
                  <a:lnTo>
                    <a:pt x="205867" y="63499"/>
                  </a:lnTo>
                  <a:lnTo>
                    <a:pt x="248462" y="88899"/>
                  </a:lnTo>
                  <a:lnTo>
                    <a:pt x="289775" y="114299"/>
                  </a:lnTo>
                  <a:lnTo>
                    <a:pt x="329806" y="139699"/>
                  </a:lnTo>
                  <a:lnTo>
                    <a:pt x="369150" y="165099"/>
                  </a:lnTo>
                  <a:lnTo>
                    <a:pt x="387388" y="177799"/>
                  </a:lnTo>
                  <a:lnTo>
                    <a:pt x="405917" y="190499"/>
                  </a:lnTo>
                  <a:lnTo>
                    <a:pt x="424103" y="215899"/>
                  </a:lnTo>
                  <a:lnTo>
                    <a:pt x="441947" y="228599"/>
                  </a:lnTo>
                  <a:lnTo>
                    <a:pt x="459447" y="241299"/>
                  </a:lnTo>
                  <a:lnTo>
                    <a:pt x="476592" y="253999"/>
                  </a:lnTo>
                  <a:lnTo>
                    <a:pt x="493395" y="266699"/>
                  </a:lnTo>
                  <a:lnTo>
                    <a:pt x="509841" y="292099"/>
                  </a:lnTo>
                  <a:lnTo>
                    <a:pt x="542188" y="317499"/>
                  </a:lnTo>
                  <a:lnTo>
                    <a:pt x="557047" y="342899"/>
                  </a:lnTo>
                  <a:lnTo>
                    <a:pt x="572058" y="355599"/>
                  </a:lnTo>
                  <a:lnTo>
                    <a:pt x="586701" y="368299"/>
                  </a:lnTo>
                  <a:lnTo>
                    <a:pt x="600976" y="393699"/>
                  </a:lnTo>
                  <a:lnTo>
                    <a:pt x="614870" y="406399"/>
                  </a:lnTo>
                  <a:lnTo>
                    <a:pt x="628408" y="431799"/>
                  </a:lnTo>
                  <a:lnTo>
                    <a:pt x="641553" y="444499"/>
                  </a:lnTo>
                  <a:lnTo>
                    <a:pt x="654329" y="469899"/>
                  </a:lnTo>
                  <a:lnTo>
                    <a:pt x="667118" y="482599"/>
                  </a:lnTo>
                  <a:lnTo>
                    <a:pt x="678726" y="507999"/>
                  </a:lnTo>
                  <a:lnTo>
                    <a:pt x="690346" y="520699"/>
                  </a:lnTo>
                  <a:lnTo>
                    <a:pt x="602170" y="520699"/>
                  </a:lnTo>
                  <a:lnTo>
                    <a:pt x="602576" y="533399"/>
                  </a:lnTo>
                  <a:close/>
                </a:path>
                <a:path w="848995" h="2324100">
                  <a:moveTo>
                    <a:pt x="681964" y="685800"/>
                  </a:moveTo>
                  <a:lnTo>
                    <a:pt x="673023" y="660399"/>
                  </a:lnTo>
                  <a:lnTo>
                    <a:pt x="673328" y="660399"/>
                  </a:lnTo>
                  <a:lnTo>
                    <a:pt x="664006" y="634999"/>
                  </a:lnTo>
                  <a:lnTo>
                    <a:pt x="664324" y="634999"/>
                  </a:lnTo>
                  <a:lnTo>
                    <a:pt x="654621" y="622299"/>
                  </a:lnTo>
                  <a:lnTo>
                    <a:pt x="654951" y="622299"/>
                  </a:lnTo>
                  <a:lnTo>
                    <a:pt x="644855" y="596899"/>
                  </a:lnTo>
                  <a:lnTo>
                    <a:pt x="645210" y="596899"/>
                  </a:lnTo>
                  <a:lnTo>
                    <a:pt x="634733" y="584199"/>
                  </a:lnTo>
                  <a:lnTo>
                    <a:pt x="635088" y="584199"/>
                  </a:lnTo>
                  <a:lnTo>
                    <a:pt x="624243" y="558799"/>
                  </a:lnTo>
                  <a:lnTo>
                    <a:pt x="624624" y="558799"/>
                  </a:lnTo>
                  <a:lnTo>
                    <a:pt x="613384" y="546099"/>
                  </a:lnTo>
                  <a:lnTo>
                    <a:pt x="613778" y="546099"/>
                  </a:lnTo>
                  <a:lnTo>
                    <a:pt x="602170" y="520699"/>
                  </a:lnTo>
                  <a:lnTo>
                    <a:pt x="690346" y="520699"/>
                  </a:lnTo>
                  <a:lnTo>
                    <a:pt x="701573" y="546099"/>
                  </a:lnTo>
                  <a:lnTo>
                    <a:pt x="712406" y="571499"/>
                  </a:lnTo>
                  <a:lnTo>
                    <a:pt x="723188" y="584199"/>
                  </a:lnTo>
                  <a:lnTo>
                    <a:pt x="732891" y="609599"/>
                  </a:lnTo>
                  <a:lnTo>
                    <a:pt x="742543" y="622299"/>
                  </a:lnTo>
                  <a:lnTo>
                    <a:pt x="751776" y="647699"/>
                  </a:lnTo>
                  <a:lnTo>
                    <a:pt x="760615" y="673100"/>
                  </a:lnTo>
                  <a:lnTo>
                    <a:pt x="681672" y="673100"/>
                  </a:lnTo>
                  <a:lnTo>
                    <a:pt x="681964" y="685800"/>
                  </a:lnTo>
                  <a:close/>
                </a:path>
                <a:path w="848995" h="2324100">
                  <a:moveTo>
                    <a:pt x="719404" y="787400"/>
                  </a:moveTo>
                  <a:lnTo>
                    <a:pt x="712457" y="762000"/>
                  </a:lnTo>
                  <a:lnTo>
                    <a:pt x="712685" y="762000"/>
                  </a:lnTo>
                  <a:lnTo>
                    <a:pt x="705332" y="736600"/>
                  </a:lnTo>
                  <a:lnTo>
                    <a:pt x="705573" y="736600"/>
                  </a:lnTo>
                  <a:lnTo>
                    <a:pt x="697826" y="723900"/>
                  </a:lnTo>
                  <a:lnTo>
                    <a:pt x="698093" y="723900"/>
                  </a:lnTo>
                  <a:lnTo>
                    <a:pt x="689940" y="698500"/>
                  </a:lnTo>
                  <a:lnTo>
                    <a:pt x="690219" y="698500"/>
                  </a:lnTo>
                  <a:lnTo>
                    <a:pt x="681672" y="673100"/>
                  </a:lnTo>
                  <a:lnTo>
                    <a:pt x="760615" y="673100"/>
                  </a:lnTo>
                  <a:lnTo>
                    <a:pt x="769048" y="685800"/>
                  </a:lnTo>
                  <a:lnTo>
                    <a:pt x="777074" y="711200"/>
                  </a:lnTo>
                  <a:lnTo>
                    <a:pt x="784682" y="736600"/>
                  </a:lnTo>
                  <a:lnTo>
                    <a:pt x="791870" y="762000"/>
                  </a:lnTo>
                  <a:lnTo>
                    <a:pt x="798652" y="774700"/>
                  </a:lnTo>
                  <a:lnTo>
                    <a:pt x="719188" y="774700"/>
                  </a:lnTo>
                  <a:lnTo>
                    <a:pt x="719404" y="787400"/>
                  </a:lnTo>
                  <a:close/>
                </a:path>
                <a:path w="848995" h="2324100">
                  <a:moveTo>
                    <a:pt x="764844" y="1003300"/>
                  </a:moveTo>
                  <a:lnTo>
                    <a:pt x="762025" y="977900"/>
                  </a:lnTo>
                  <a:lnTo>
                    <a:pt x="758875" y="952500"/>
                  </a:lnTo>
                  <a:lnTo>
                    <a:pt x="755319" y="927100"/>
                  </a:lnTo>
                  <a:lnTo>
                    <a:pt x="751357" y="914400"/>
                  </a:lnTo>
                  <a:lnTo>
                    <a:pt x="751497" y="914400"/>
                  </a:lnTo>
                  <a:lnTo>
                    <a:pt x="746988" y="889000"/>
                  </a:lnTo>
                  <a:lnTo>
                    <a:pt x="747141" y="889000"/>
                  </a:lnTo>
                  <a:lnTo>
                    <a:pt x="742226" y="863600"/>
                  </a:lnTo>
                  <a:lnTo>
                    <a:pt x="742391" y="863600"/>
                  </a:lnTo>
                  <a:lnTo>
                    <a:pt x="737057" y="838200"/>
                  </a:lnTo>
                  <a:lnTo>
                    <a:pt x="737235" y="838200"/>
                  </a:lnTo>
                  <a:lnTo>
                    <a:pt x="731494" y="825500"/>
                  </a:lnTo>
                  <a:lnTo>
                    <a:pt x="731685" y="825500"/>
                  </a:lnTo>
                  <a:lnTo>
                    <a:pt x="725538" y="800100"/>
                  </a:lnTo>
                  <a:lnTo>
                    <a:pt x="725741" y="800100"/>
                  </a:lnTo>
                  <a:lnTo>
                    <a:pt x="719188" y="774700"/>
                  </a:lnTo>
                  <a:lnTo>
                    <a:pt x="798652" y="774700"/>
                  </a:lnTo>
                  <a:lnTo>
                    <a:pt x="805205" y="800100"/>
                  </a:lnTo>
                  <a:lnTo>
                    <a:pt x="810945" y="825500"/>
                  </a:lnTo>
                  <a:lnTo>
                    <a:pt x="816457" y="850900"/>
                  </a:lnTo>
                  <a:lnTo>
                    <a:pt x="821537" y="876300"/>
                  </a:lnTo>
                  <a:lnTo>
                    <a:pt x="826198" y="889000"/>
                  </a:lnTo>
                  <a:lnTo>
                    <a:pt x="830414" y="914400"/>
                  </a:lnTo>
                  <a:lnTo>
                    <a:pt x="834212" y="939800"/>
                  </a:lnTo>
                  <a:lnTo>
                    <a:pt x="837565" y="965200"/>
                  </a:lnTo>
                  <a:lnTo>
                    <a:pt x="840562" y="990600"/>
                  </a:lnTo>
                  <a:lnTo>
                    <a:pt x="764768" y="990600"/>
                  </a:lnTo>
                  <a:lnTo>
                    <a:pt x="764844" y="1003300"/>
                  </a:lnTo>
                  <a:close/>
                </a:path>
                <a:path w="848995" h="2324100">
                  <a:moveTo>
                    <a:pt x="824280" y="1384300"/>
                  </a:moveTo>
                  <a:lnTo>
                    <a:pt x="747242" y="1384300"/>
                  </a:lnTo>
                  <a:lnTo>
                    <a:pt x="751674" y="1358900"/>
                  </a:lnTo>
                  <a:lnTo>
                    <a:pt x="755573" y="1333500"/>
                  </a:lnTo>
                  <a:lnTo>
                    <a:pt x="759079" y="1308100"/>
                  </a:lnTo>
                  <a:lnTo>
                    <a:pt x="762190" y="1295400"/>
                  </a:lnTo>
                  <a:lnTo>
                    <a:pt x="764882" y="1270000"/>
                  </a:lnTo>
                  <a:lnTo>
                    <a:pt x="767181" y="1244600"/>
                  </a:lnTo>
                  <a:lnTo>
                    <a:pt x="769061" y="1219200"/>
                  </a:lnTo>
                  <a:lnTo>
                    <a:pt x="770534" y="1206500"/>
                  </a:lnTo>
                  <a:lnTo>
                    <a:pt x="771588" y="1181100"/>
                  </a:lnTo>
                  <a:lnTo>
                    <a:pt x="772223" y="1155700"/>
                  </a:lnTo>
                  <a:lnTo>
                    <a:pt x="772426" y="1130300"/>
                  </a:lnTo>
                  <a:lnTo>
                    <a:pt x="772210" y="1104900"/>
                  </a:lnTo>
                  <a:lnTo>
                    <a:pt x="771563" y="1092200"/>
                  </a:lnTo>
                  <a:lnTo>
                    <a:pt x="770496" y="1066800"/>
                  </a:lnTo>
                  <a:lnTo>
                    <a:pt x="768997" y="1041400"/>
                  </a:lnTo>
                  <a:lnTo>
                    <a:pt x="767092" y="1016000"/>
                  </a:lnTo>
                  <a:lnTo>
                    <a:pt x="764768" y="990600"/>
                  </a:lnTo>
                  <a:lnTo>
                    <a:pt x="840562" y="990600"/>
                  </a:lnTo>
                  <a:lnTo>
                    <a:pt x="842949" y="1016000"/>
                  </a:lnTo>
                  <a:lnTo>
                    <a:pt x="844981" y="1041400"/>
                  </a:lnTo>
                  <a:lnTo>
                    <a:pt x="846569" y="1054100"/>
                  </a:lnTo>
                  <a:lnTo>
                    <a:pt x="847737" y="1079500"/>
                  </a:lnTo>
                  <a:lnTo>
                    <a:pt x="848410" y="1104900"/>
                  </a:lnTo>
                  <a:lnTo>
                    <a:pt x="848626" y="1130300"/>
                  </a:lnTo>
                  <a:lnTo>
                    <a:pt x="848410" y="1155700"/>
                  </a:lnTo>
                  <a:lnTo>
                    <a:pt x="846620" y="1206500"/>
                  </a:lnTo>
                  <a:lnTo>
                    <a:pt x="843051" y="1257300"/>
                  </a:lnTo>
                  <a:lnTo>
                    <a:pt x="837730" y="1295400"/>
                  </a:lnTo>
                  <a:lnTo>
                    <a:pt x="834440" y="1320800"/>
                  </a:lnTo>
                  <a:lnTo>
                    <a:pt x="830707" y="1346200"/>
                  </a:lnTo>
                  <a:lnTo>
                    <a:pt x="826566" y="1371600"/>
                  </a:lnTo>
                  <a:lnTo>
                    <a:pt x="824280" y="1384300"/>
                  </a:lnTo>
                  <a:close/>
                </a:path>
                <a:path w="848995" h="2324100">
                  <a:moveTo>
                    <a:pt x="636257" y="1841500"/>
                  </a:moveTo>
                  <a:lnTo>
                    <a:pt x="548106" y="1841500"/>
                  </a:lnTo>
                  <a:lnTo>
                    <a:pt x="560832" y="1816100"/>
                  </a:lnTo>
                  <a:lnTo>
                    <a:pt x="560463" y="1816100"/>
                  </a:lnTo>
                  <a:lnTo>
                    <a:pt x="572858" y="1803400"/>
                  </a:lnTo>
                  <a:lnTo>
                    <a:pt x="572503" y="1803400"/>
                  </a:lnTo>
                  <a:lnTo>
                    <a:pt x="584581" y="1778000"/>
                  </a:lnTo>
                  <a:lnTo>
                    <a:pt x="584225" y="1778000"/>
                  </a:lnTo>
                  <a:lnTo>
                    <a:pt x="595985" y="1765300"/>
                  </a:lnTo>
                  <a:lnTo>
                    <a:pt x="595630" y="1765300"/>
                  </a:lnTo>
                  <a:lnTo>
                    <a:pt x="607060" y="1739900"/>
                  </a:lnTo>
                  <a:lnTo>
                    <a:pt x="606717" y="1739900"/>
                  </a:lnTo>
                  <a:lnTo>
                    <a:pt x="617804" y="1727200"/>
                  </a:lnTo>
                  <a:lnTo>
                    <a:pt x="617486" y="1727200"/>
                  </a:lnTo>
                  <a:lnTo>
                    <a:pt x="628230" y="1701800"/>
                  </a:lnTo>
                  <a:lnTo>
                    <a:pt x="627913" y="1701800"/>
                  </a:lnTo>
                  <a:lnTo>
                    <a:pt x="638327" y="1689100"/>
                  </a:lnTo>
                  <a:lnTo>
                    <a:pt x="638022" y="1689100"/>
                  </a:lnTo>
                  <a:lnTo>
                    <a:pt x="648081" y="1663700"/>
                  </a:lnTo>
                  <a:lnTo>
                    <a:pt x="647776" y="1663700"/>
                  </a:lnTo>
                  <a:lnTo>
                    <a:pt x="657491" y="1651000"/>
                  </a:lnTo>
                  <a:lnTo>
                    <a:pt x="657199" y="1651000"/>
                  </a:lnTo>
                  <a:lnTo>
                    <a:pt x="666559" y="1625600"/>
                  </a:lnTo>
                  <a:lnTo>
                    <a:pt x="666292" y="1625600"/>
                  </a:lnTo>
                  <a:lnTo>
                    <a:pt x="675284" y="1612900"/>
                  </a:lnTo>
                  <a:lnTo>
                    <a:pt x="675017" y="1612900"/>
                  </a:lnTo>
                  <a:lnTo>
                    <a:pt x="683666" y="1587500"/>
                  </a:lnTo>
                  <a:lnTo>
                    <a:pt x="683412" y="1587500"/>
                  </a:lnTo>
                  <a:lnTo>
                    <a:pt x="691680" y="1562100"/>
                  </a:lnTo>
                  <a:lnTo>
                    <a:pt x="691438" y="1562100"/>
                  </a:lnTo>
                  <a:lnTo>
                    <a:pt x="699350" y="1549400"/>
                  </a:lnTo>
                  <a:lnTo>
                    <a:pt x="699109" y="1549400"/>
                  </a:lnTo>
                  <a:lnTo>
                    <a:pt x="706653" y="1524000"/>
                  </a:lnTo>
                  <a:lnTo>
                    <a:pt x="706424" y="1524000"/>
                  </a:lnTo>
                  <a:lnTo>
                    <a:pt x="713587" y="1511300"/>
                  </a:lnTo>
                  <a:lnTo>
                    <a:pt x="713384" y="1511300"/>
                  </a:lnTo>
                  <a:lnTo>
                    <a:pt x="720166" y="1485900"/>
                  </a:lnTo>
                  <a:lnTo>
                    <a:pt x="719963" y="1485900"/>
                  </a:lnTo>
                  <a:lnTo>
                    <a:pt x="726363" y="1460500"/>
                  </a:lnTo>
                  <a:lnTo>
                    <a:pt x="726173" y="1460500"/>
                  </a:lnTo>
                  <a:lnTo>
                    <a:pt x="732193" y="1447800"/>
                  </a:lnTo>
                  <a:lnTo>
                    <a:pt x="732015" y="1447800"/>
                  </a:lnTo>
                  <a:lnTo>
                    <a:pt x="737641" y="1422400"/>
                  </a:lnTo>
                  <a:lnTo>
                    <a:pt x="737476" y="1422400"/>
                  </a:lnTo>
                  <a:lnTo>
                    <a:pt x="742708" y="1397000"/>
                  </a:lnTo>
                  <a:lnTo>
                    <a:pt x="742556" y="1397000"/>
                  </a:lnTo>
                  <a:lnTo>
                    <a:pt x="747382" y="1371600"/>
                  </a:lnTo>
                  <a:lnTo>
                    <a:pt x="747242" y="1384300"/>
                  </a:lnTo>
                  <a:lnTo>
                    <a:pt x="824280" y="1384300"/>
                  </a:lnTo>
                  <a:lnTo>
                    <a:pt x="821994" y="1397000"/>
                  </a:lnTo>
                  <a:lnTo>
                    <a:pt x="817016" y="1422400"/>
                  </a:lnTo>
                  <a:lnTo>
                    <a:pt x="811631" y="1435100"/>
                  </a:lnTo>
                  <a:lnTo>
                    <a:pt x="805840" y="1460500"/>
                  </a:lnTo>
                  <a:lnTo>
                    <a:pt x="799642" y="1485900"/>
                  </a:lnTo>
                  <a:lnTo>
                    <a:pt x="793051" y="1511300"/>
                  </a:lnTo>
                  <a:lnTo>
                    <a:pt x="786066" y="1524000"/>
                  </a:lnTo>
                  <a:lnTo>
                    <a:pt x="778687" y="1549400"/>
                  </a:lnTo>
                  <a:lnTo>
                    <a:pt x="770928" y="1574800"/>
                  </a:lnTo>
                  <a:lnTo>
                    <a:pt x="762533" y="1600200"/>
                  </a:lnTo>
                  <a:lnTo>
                    <a:pt x="754253" y="1612900"/>
                  </a:lnTo>
                  <a:lnTo>
                    <a:pt x="745350" y="1638300"/>
                  </a:lnTo>
                  <a:lnTo>
                    <a:pt x="736092" y="1663700"/>
                  </a:lnTo>
                  <a:lnTo>
                    <a:pt x="726452" y="1676400"/>
                  </a:lnTo>
                  <a:lnTo>
                    <a:pt x="716445" y="1701800"/>
                  </a:lnTo>
                  <a:lnTo>
                    <a:pt x="706094" y="1727200"/>
                  </a:lnTo>
                  <a:lnTo>
                    <a:pt x="695375" y="1739900"/>
                  </a:lnTo>
                  <a:lnTo>
                    <a:pt x="684314" y="1765300"/>
                  </a:lnTo>
                  <a:lnTo>
                    <a:pt x="672896" y="1778000"/>
                  </a:lnTo>
                  <a:lnTo>
                    <a:pt x="661149" y="1803400"/>
                  </a:lnTo>
                  <a:lnTo>
                    <a:pt x="649046" y="1816100"/>
                  </a:lnTo>
                  <a:lnTo>
                    <a:pt x="636257" y="1841500"/>
                  </a:lnTo>
                  <a:close/>
                </a:path>
                <a:path w="848995" h="2324100">
                  <a:moveTo>
                    <a:pt x="420985" y="2095500"/>
                  </a:moveTo>
                  <a:lnTo>
                    <a:pt x="311048" y="2095500"/>
                  </a:lnTo>
                  <a:lnTo>
                    <a:pt x="328383" y="2070100"/>
                  </a:lnTo>
                  <a:lnTo>
                    <a:pt x="327888" y="2070100"/>
                  </a:lnTo>
                  <a:lnTo>
                    <a:pt x="344970" y="2057400"/>
                  </a:lnTo>
                  <a:lnTo>
                    <a:pt x="344487" y="2057400"/>
                  </a:lnTo>
                  <a:lnTo>
                    <a:pt x="361289" y="2044700"/>
                  </a:lnTo>
                  <a:lnTo>
                    <a:pt x="360819" y="2044700"/>
                  </a:lnTo>
                  <a:lnTo>
                    <a:pt x="377367" y="2032000"/>
                  </a:lnTo>
                  <a:lnTo>
                    <a:pt x="376897" y="2032000"/>
                  </a:lnTo>
                  <a:lnTo>
                    <a:pt x="393166" y="2019300"/>
                  </a:lnTo>
                  <a:lnTo>
                    <a:pt x="392709" y="2019300"/>
                  </a:lnTo>
                  <a:lnTo>
                    <a:pt x="408698" y="2006600"/>
                  </a:lnTo>
                  <a:lnTo>
                    <a:pt x="408241" y="2006600"/>
                  </a:lnTo>
                  <a:lnTo>
                    <a:pt x="423964" y="1981200"/>
                  </a:lnTo>
                  <a:lnTo>
                    <a:pt x="423519" y="1981200"/>
                  </a:lnTo>
                  <a:lnTo>
                    <a:pt x="438950" y="1968500"/>
                  </a:lnTo>
                  <a:lnTo>
                    <a:pt x="438505" y="1968500"/>
                  </a:lnTo>
                  <a:lnTo>
                    <a:pt x="453656" y="1955800"/>
                  </a:lnTo>
                  <a:lnTo>
                    <a:pt x="453224" y="1955800"/>
                  </a:lnTo>
                  <a:lnTo>
                    <a:pt x="468083" y="1943100"/>
                  </a:lnTo>
                  <a:lnTo>
                    <a:pt x="467652" y="1943100"/>
                  </a:lnTo>
                  <a:lnTo>
                    <a:pt x="482219" y="1917700"/>
                  </a:lnTo>
                  <a:lnTo>
                    <a:pt x="481799" y="1917700"/>
                  </a:lnTo>
                  <a:lnTo>
                    <a:pt x="496062" y="1905000"/>
                  </a:lnTo>
                  <a:lnTo>
                    <a:pt x="495655" y="1905000"/>
                  </a:lnTo>
                  <a:lnTo>
                    <a:pt x="509625" y="1892300"/>
                  </a:lnTo>
                  <a:lnTo>
                    <a:pt x="509219" y="1892300"/>
                  </a:lnTo>
                  <a:lnTo>
                    <a:pt x="522871" y="1866900"/>
                  </a:lnTo>
                  <a:lnTo>
                    <a:pt x="522478" y="1866900"/>
                  </a:lnTo>
                  <a:lnTo>
                    <a:pt x="535838" y="1854200"/>
                  </a:lnTo>
                  <a:lnTo>
                    <a:pt x="535444" y="1854200"/>
                  </a:lnTo>
                  <a:lnTo>
                    <a:pt x="548487" y="1828800"/>
                  </a:lnTo>
                  <a:lnTo>
                    <a:pt x="548106" y="1841500"/>
                  </a:lnTo>
                  <a:lnTo>
                    <a:pt x="636257" y="1841500"/>
                  </a:lnTo>
                  <a:lnTo>
                    <a:pt x="623849" y="1854200"/>
                  </a:lnTo>
                  <a:lnTo>
                    <a:pt x="610768" y="1879600"/>
                  </a:lnTo>
                  <a:lnTo>
                    <a:pt x="597344" y="1892300"/>
                  </a:lnTo>
                  <a:lnTo>
                    <a:pt x="583615" y="1917700"/>
                  </a:lnTo>
                  <a:lnTo>
                    <a:pt x="569163" y="1930400"/>
                  </a:lnTo>
                  <a:lnTo>
                    <a:pt x="555193" y="1955800"/>
                  </a:lnTo>
                  <a:lnTo>
                    <a:pt x="540524" y="1968500"/>
                  </a:lnTo>
                  <a:lnTo>
                    <a:pt x="525119" y="1993900"/>
                  </a:lnTo>
                  <a:lnTo>
                    <a:pt x="510260" y="2006600"/>
                  </a:lnTo>
                  <a:lnTo>
                    <a:pt x="494690" y="2019300"/>
                  </a:lnTo>
                  <a:lnTo>
                    <a:pt x="478815" y="2032000"/>
                  </a:lnTo>
                  <a:lnTo>
                    <a:pt x="462661" y="2057400"/>
                  </a:lnTo>
                  <a:lnTo>
                    <a:pt x="446214" y="2070100"/>
                  </a:lnTo>
                  <a:lnTo>
                    <a:pt x="429488" y="2082800"/>
                  </a:lnTo>
                  <a:lnTo>
                    <a:pt x="420985" y="2095500"/>
                  </a:lnTo>
                  <a:close/>
                </a:path>
                <a:path w="848995" h="2324100">
                  <a:moveTo>
                    <a:pt x="84505" y="2324100"/>
                  </a:moveTo>
                  <a:lnTo>
                    <a:pt x="50533" y="2260600"/>
                  </a:lnTo>
                  <a:lnTo>
                    <a:pt x="71120" y="2247900"/>
                  </a:lnTo>
                  <a:lnTo>
                    <a:pt x="70561" y="2247900"/>
                  </a:lnTo>
                  <a:lnTo>
                    <a:pt x="90932" y="2235200"/>
                  </a:lnTo>
                  <a:lnTo>
                    <a:pt x="90373" y="2235200"/>
                  </a:lnTo>
                  <a:lnTo>
                    <a:pt x="110540" y="2222500"/>
                  </a:lnTo>
                  <a:lnTo>
                    <a:pt x="109994" y="2222500"/>
                  </a:lnTo>
                  <a:lnTo>
                    <a:pt x="129946" y="2209800"/>
                  </a:lnTo>
                  <a:lnTo>
                    <a:pt x="129400" y="2209800"/>
                  </a:lnTo>
                  <a:lnTo>
                    <a:pt x="149123" y="2197100"/>
                  </a:lnTo>
                  <a:lnTo>
                    <a:pt x="167551" y="2197100"/>
                  </a:lnTo>
                  <a:lnTo>
                    <a:pt x="186842" y="2184400"/>
                  </a:lnTo>
                  <a:lnTo>
                    <a:pt x="186309" y="2184400"/>
                  </a:lnTo>
                  <a:lnTo>
                    <a:pt x="205359" y="2171700"/>
                  </a:lnTo>
                  <a:lnTo>
                    <a:pt x="204825" y="2171700"/>
                  </a:lnTo>
                  <a:lnTo>
                    <a:pt x="223647" y="2159000"/>
                  </a:lnTo>
                  <a:lnTo>
                    <a:pt x="223126" y="2159000"/>
                  </a:lnTo>
                  <a:lnTo>
                    <a:pt x="241706" y="2146300"/>
                  </a:lnTo>
                  <a:lnTo>
                    <a:pt x="241185" y="2146300"/>
                  </a:lnTo>
                  <a:lnTo>
                    <a:pt x="259524" y="2133600"/>
                  </a:lnTo>
                  <a:lnTo>
                    <a:pt x="259016" y="2133600"/>
                  </a:lnTo>
                  <a:lnTo>
                    <a:pt x="277101" y="2120900"/>
                  </a:lnTo>
                  <a:lnTo>
                    <a:pt x="276606" y="2120900"/>
                  </a:lnTo>
                  <a:lnTo>
                    <a:pt x="294449" y="2108200"/>
                  </a:lnTo>
                  <a:lnTo>
                    <a:pt x="293941" y="2108200"/>
                  </a:lnTo>
                  <a:lnTo>
                    <a:pt x="311531" y="2082800"/>
                  </a:lnTo>
                  <a:lnTo>
                    <a:pt x="311048" y="2095500"/>
                  </a:lnTo>
                  <a:lnTo>
                    <a:pt x="420985" y="2095500"/>
                  </a:lnTo>
                  <a:lnTo>
                    <a:pt x="377647" y="2133600"/>
                  </a:lnTo>
                  <a:lnTo>
                    <a:pt x="323405" y="2171700"/>
                  </a:lnTo>
                  <a:lnTo>
                    <a:pt x="304812" y="2197100"/>
                  </a:lnTo>
                  <a:lnTo>
                    <a:pt x="285965" y="2209800"/>
                  </a:lnTo>
                  <a:lnTo>
                    <a:pt x="266357" y="2222500"/>
                  </a:lnTo>
                  <a:lnTo>
                    <a:pt x="247535" y="2235200"/>
                  </a:lnTo>
                  <a:lnTo>
                    <a:pt x="227952" y="2247900"/>
                  </a:lnTo>
                  <a:lnTo>
                    <a:pt x="207606" y="2260600"/>
                  </a:lnTo>
                  <a:lnTo>
                    <a:pt x="188099" y="2273300"/>
                  </a:lnTo>
                  <a:lnTo>
                    <a:pt x="167817" y="2286000"/>
                  </a:lnTo>
                  <a:lnTo>
                    <a:pt x="147320" y="2286000"/>
                  </a:lnTo>
                  <a:lnTo>
                    <a:pt x="126034" y="2298700"/>
                  </a:lnTo>
                  <a:lnTo>
                    <a:pt x="105651" y="2311400"/>
                  </a:lnTo>
                  <a:lnTo>
                    <a:pt x="84505" y="2324100"/>
                  </a:lnTo>
                  <a:close/>
                </a:path>
              </a:pathLst>
            </a:custGeom>
            <a:solidFill>
              <a:srgbClr val="76C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0" y="1039812"/>
            <a:ext cx="7753350" cy="1104900"/>
            <a:chOff x="0" y="1039812"/>
            <a:chExt cx="7753350" cy="1104900"/>
          </a:xfrm>
        </p:grpSpPr>
        <p:sp>
          <p:nvSpPr>
            <p:cNvPr id="15" name="object 15"/>
            <p:cNvSpPr/>
            <p:nvPr/>
          </p:nvSpPr>
          <p:spPr>
            <a:xfrm>
              <a:off x="0" y="1053083"/>
              <a:ext cx="7740396" cy="10789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0239" y="1094231"/>
              <a:ext cx="3884676" cy="1417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1039812"/>
              <a:ext cx="7753286" cy="11049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65960" y="1371600"/>
              <a:ext cx="3566160" cy="6400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20239" y="3154679"/>
            <a:ext cx="4892040" cy="1005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59" y="1645920"/>
            <a:ext cx="6995159" cy="3566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3852" y="6393815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1459" y="6309359"/>
            <a:ext cx="1266444" cy="4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160" y="2011679"/>
            <a:ext cx="7132320" cy="3108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DC30AEC69D344897D0E2104AC79AB7" ma:contentTypeVersion="2" ma:contentTypeDescription="Create a new document." ma:contentTypeScope="" ma:versionID="e409253d617730e7f39a1c27ca9ab4ed">
  <xsd:schema xmlns:xsd="http://www.w3.org/2001/XMLSchema" xmlns:xs="http://www.w3.org/2001/XMLSchema" xmlns:p="http://schemas.microsoft.com/office/2006/metadata/properties" xmlns:ns2="59a05091-f411-4d60-9e2e-a07536de2f0f" targetNamespace="http://schemas.microsoft.com/office/2006/metadata/properties" ma:root="true" ma:fieldsID="39977f5080ced8020754fefb765deb65" ns2:_="">
    <xsd:import namespace="59a05091-f411-4d60-9e2e-a07536de2f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05091-f411-4d60-9e2e-a07536de2f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752D1D-3EFD-4217-BD16-52F1F17A81E0}"/>
</file>

<file path=customXml/itemProps2.xml><?xml version="1.0" encoding="utf-8"?>
<ds:datastoreItem xmlns:ds="http://schemas.openxmlformats.org/officeDocument/2006/customXml" ds:itemID="{197E2DA0-8A70-4968-B3B2-FD7AD7A0B579}"/>
</file>

<file path=customXml/itemProps3.xml><?xml version="1.0" encoding="utf-8"?>
<ds:datastoreItem xmlns:ds="http://schemas.openxmlformats.org/officeDocument/2006/customXml" ds:itemID="{4A881A1D-D850-4F88-A912-39ADFAD0D53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603</Words>
  <Application>Microsoft Office PowerPoint</Application>
  <PresentationFormat>On-screen Show (4:3)</PresentationFormat>
  <Paragraphs>96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Reports &amp;  Type Of Reports</vt:lpstr>
      <vt:lpstr>Report</vt:lpstr>
      <vt:lpstr>A Report is:</vt:lpstr>
      <vt:lpstr>Slide 4</vt:lpstr>
      <vt:lpstr>Slide 5</vt:lpstr>
      <vt:lpstr>Slide 6</vt:lpstr>
      <vt:lpstr>Slide 7</vt:lpstr>
      <vt:lpstr>Slide 8</vt:lpstr>
      <vt:lpstr>Slide 9</vt:lpstr>
      <vt:lpstr>Slide 10</vt:lpstr>
      <vt:lpstr>ANALYTICAL REPORTS</vt:lpstr>
      <vt:lpstr>RECOMMENDATION REPORTS</vt:lpstr>
      <vt:lpstr>THE PLAN FOR PREPARING A  FORMAL REPORT</vt:lpstr>
      <vt:lpstr>Slide 14</vt:lpstr>
      <vt:lpstr>Slide 15</vt:lpstr>
      <vt:lpstr>Slide 16</vt:lpstr>
      <vt:lpstr>PROGRESS REPORTS</vt:lpstr>
      <vt:lpstr>STATUS REPORTS</vt:lpstr>
      <vt:lpstr>Slide 19</vt:lpstr>
      <vt:lpstr>PERIODIC REPORTS</vt:lpstr>
      <vt:lpstr>Slide 21</vt:lpstr>
      <vt:lpstr>Slide 22</vt:lpstr>
      <vt:lpstr>Informal</vt:lpstr>
      <vt:lpstr>Slide 24</vt:lpstr>
      <vt:lpstr>Formal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Reports &amp;  Type Of Reports</dc:title>
  <cp:lastModifiedBy>786</cp:lastModifiedBy>
  <cp:revision>9</cp:revision>
  <dcterms:created xsi:type="dcterms:W3CDTF">2020-06-30T14:52:43Z</dcterms:created>
  <dcterms:modified xsi:type="dcterms:W3CDTF">2020-07-01T05:26:04Z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2017-06-03T00:00:00Z</vt:filetime>
  </property>
  <property fmtid="{D5CDD505-2E9C-101B-9397-08002B2CF9AE}" pid="3" name="LastSaved">
    <vt:filetime>2020-06-30T00:00:00Z</vt:filetime>
  </property>
  <property fmtid="{D5CDD505-2E9C-101B-9397-08002B2CF9AE}" pid="4" name="ContentTypeId">
    <vt:lpwstr>0x01010025DC30AEC69D344897D0E2104AC79AB7</vt:lpwstr>
  </property>
</Properties>
</file>